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7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David" panose="020E0502060401010101" pitchFamily="34" charset="-79"/>
      <p:regular r:id="rId26"/>
      <p:bold r:id="rId27"/>
    </p:embeddedFont>
    <p:embeddedFont>
      <p:font typeface="David Libre" panose="020B0604020202020204" charset="-79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6" y="4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FAF627-53E6-4CD4-A3C5-69EBFBF04481}" type="doc">
      <dgm:prSet loTypeId="urn:microsoft.com/office/officeart/2005/8/layout/vList5" loCatId="list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63A2C93B-3AF4-491C-895E-DD4CC19CC34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Introduction</a:t>
          </a:r>
          <a:endParaRPr lang="en-US" dirty="0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E05873D7-42BF-4DA6-9788-9D84DEDEE0AF}" type="parTrans" cxnId="{4F1ECF50-4741-4D08-89AC-AEE640BFA1B2}">
      <dgm:prSet/>
      <dgm:spPr/>
      <dgm:t>
        <a:bodyPr/>
        <a:lstStyle/>
        <a:p>
          <a:endParaRPr lang="en-US"/>
        </a:p>
      </dgm:t>
    </dgm:pt>
    <dgm:pt modelId="{CF9D9E60-94B1-4C4E-ADBB-FF525850962F}" type="sibTrans" cxnId="{4F1ECF50-4741-4D08-89AC-AEE640BFA1B2}">
      <dgm:prSet/>
      <dgm:spPr/>
      <dgm:t>
        <a:bodyPr/>
        <a:lstStyle/>
        <a:p>
          <a:endParaRPr lang="en-US"/>
        </a:p>
      </dgm:t>
    </dgm:pt>
    <dgm:pt modelId="{A5B32BDB-B707-48AC-BCEB-9FD702FE90F2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Why?</a:t>
          </a:r>
          <a:endParaRPr lang="en-US" dirty="0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506D102E-21A0-47FF-BADB-94516AF91C18}" type="parTrans" cxnId="{8971DCB6-8E87-4EE7-B0B4-F1B531EF1F04}">
      <dgm:prSet/>
      <dgm:spPr/>
      <dgm:t>
        <a:bodyPr/>
        <a:lstStyle/>
        <a:p>
          <a:endParaRPr lang="en-US"/>
        </a:p>
      </dgm:t>
    </dgm:pt>
    <dgm:pt modelId="{F717B4E6-D274-4CCB-B8BE-D9CC776BACBF}" type="sibTrans" cxnId="{8971DCB6-8E87-4EE7-B0B4-F1B531EF1F04}">
      <dgm:prSet/>
      <dgm:spPr/>
      <dgm:t>
        <a:bodyPr/>
        <a:lstStyle/>
        <a:p>
          <a:endParaRPr lang="en-US"/>
        </a:p>
      </dgm:t>
    </dgm:pt>
    <dgm:pt modelId="{3DB55ECA-1FF1-4BAF-869C-77294BD4786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Our solution </a:t>
          </a:r>
          <a:endParaRPr lang="en-US" dirty="0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986B4704-E6D5-4F2E-86FC-083BA814F2A5}" type="parTrans" cxnId="{A511F0D6-8C6B-4BD9-B59E-ED88F005EEAA}">
      <dgm:prSet/>
      <dgm:spPr/>
      <dgm:t>
        <a:bodyPr/>
        <a:lstStyle/>
        <a:p>
          <a:endParaRPr lang="en-US"/>
        </a:p>
      </dgm:t>
    </dgm:pt>
    <dgm:pt modelId="{689B693F-097A-4426-B89F-219E898D2B11}" type="sibTrans" cxnId="{A511F0D6-8C6B-4BD9-B59E-ED88F005EEAA}">
      <dgm:prSet/>
      <dgm:spPr/>
      <dgm:t>
        <a:bodyPr/>
        <a:lstStyle/>
        <a:p>
          <a:endParaRPr lang="en-US"/>
        </a:p>
      </dgm:t>
    </dgm:pt>
    <dgm:pt modelId="{5E0E1D34-3C9C-40B4-AEF0-0FB54B192E76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How it works?</a:t>
          </a:r>
          <a:endParaRPr lang="en-US" dirty="0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5DA01CCE-430B-475C-904B-76218F43AF81}" type="parTrans" cxnId="{552B4242-B7B3-4445-9C2B-5358FC92FCDA}">
      <dgm:prSet/>
      <dgm:spPr/>
      <dgm:t>
        <a:bodyPr/>
        <a:lstStyle/>
        <a:p>
          <a:endParaRPr lang="en-US"/>
        </a:p>
      </dgm:t>
    </dgm:pt>
    <dgm:pt modelId="{89162FE7-D151-4391-9F08-BA3A26F7CAC0}" type="sibTrans" cxnId="{552B4242-B7B3-4445-9C2B-5358FC92FCDA}">
      <dgm:prSet/>
      <dgm:spPr/>
      <dgm:t>
        <a:bodyPr/>
        <a:lstStyle/>
        <a:p>
          <a:endParaRPr lang="en-US"/>
        </a:p>
      </dgm:t>
    </dgm:pt>
    <dgm:pt modelId="{AB22C6F0-A540-4C39-8D1B-7926A17C466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Algorithms</a:t>
          </a:r>
          <a:endParaRPr lang="en-US" dirty="0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1DF3F5B0-C14C-44A7-BF62-B429F0532BB3}" type="parTrans" cxnId="{AA57967E-73FB-47EE-84FD-5D2DE3909D8F}">
      <dgm:prSet/>
      <dgm:spPr/>
      <dgm:t>
        <a:bodyPr/>
        <a:lstStyle/>
        <a:p>
          <a:endParaRPr lang="en-US"/>
        </a:p>
      </dgm:t>
    </dgm:pt>
    <dgm:pt modelId="{36B90B72-7D5A-4A79-977C-B1C503414279}" type="sibTrans" cxnId="{AA57967E-73FB-47EE-84FD-5D2DE3909D8F}">
      <dgm:prSet/>
      <dgm:spPr/>
      <dgm:t>
        <a:bodyPr/>
        <a:lstStyle/>
        <a:p>
          <a:endParaRPr lang="en-US"/>
        </a:p>
      </dgm:t>
    </dgm:pt>
    <dgm:pt modelId="{29D388D3-1A4F-4506-BC93-77BFB373E3E0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Architecture</a:t>
          </a:r>
          <a:r>
            <a:rPr lang="en-GB" dirty="0">
              <a:latin typeface="David" panose="020E0502060401010101" pitchFamily="34" charset="-79"/>
              <a:cs typeface="David" panose="020E0502060401010101" pitchFamily="34" charset="-79"/>
            </a:rPr>
            <a:t> </a:t>
          </a:r>
          <a:endParaRPr lang="en-US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EBDAB1B3-7FF5-493E-845B-71BF0003F262}" type="parTrans" cxnId="{CCF2EC61-6F66-40DF-9B84-BB134A207213}">
      <dgm:prSet/>
      <dgm:spPr/>
      <dgm:t>
        <a:bodyPr/>
        <a:lstStyle/>
        <a:p>
          <a:endParaRPr lang="en-US"/>
        </a:p>
      </dgm:t>
    </dgm:pt>
    <dgm:pt modelId="{1FE9805A-B403-4A27-B2C7-7B56826BD444}" type="sibTrans" cxnId="{CCF2EC61-6F66-40DF-9B84-BB134A207213}">
      <dgm:prSet/>
      <dgm:spPr/>
      <dgm:t>
        <a:bodyPr/>
        <a:lstStyle/>
        <a:p>
          <a:endParaRPr lang="en-US"/>
        </a:p>
      </dgm:t>
    </dgm:pt>
    <dgm:pt modelId="{8A2FA65E-AD7D-47E5-AF7F-000B5B68AFE4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Interface </a:t>
          </a:r>
          <a:endParaRPr lang="en-US" dirty="0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BDCB20E6-D575-461A-9B5D-0C7FAFAB1152}" type="parTrans" cxnId="{9E3554E4-E671-45FE-8B85-02B7548F21A6}">
      <dgm:prSet/>
      <dgm:spPr/>
      <dgm:t>
        <a:bodyPr/>
        <a:lstStyle/>
        <a:p>
          <a:endParaRPr lang="en-US"/>
        </a:p>
      </dgm:t>
    </dgm:pt>
    <dgm:pt modelId="{B12F011B-0497-4909-9B93-7270C0D6F3C4}" type="sibTrans" cxnId="{9E3554E4-E671-45FE-8B85-02B7548F21A6}">
      <dgm:prSet/>
      <dgm:spPr/>
      <dgm:t>
        <a:bodyPr/>
        <a:lstStyle/>
        <a:p>
          <a:endParaRPr lang="en-US"/>
        </a:p>
      </dgm:t>
    </dgm:pt>
    <dgm:pt modelId="{D6BEE7A7-6A20-48F0-87C2-6184300EA037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Testing The Application </a:t>
          </a:r>
          <a:endParaRPr lang="en-US" dirty="0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AF95E772-88EC-4E95-B6A6-28BDA4B3BD80}" type="parTrans" cxnId="{42A95761-BC2F-4D75-AE8A-CB2823BA581F}">
      <dgm:prSet/>
      <dgm:spPr/>
      <dgm:t>
        <a:bodyPr/>
        <a:lstStyle/>
        <a:p>
          <a:endParaRPr lang="en-US"/>
        </a:p>
      </dgm:t>
    </dgm:pt>
    <dgm:pt modelId="{D26E8276-B2F5-4827-B5D5-3F25DAEACDB6}" type="sibTrans" cxnId="{42A95761-BC2F-4D75-AE8A-CB2823BA581F}">
      <dgm:prSet/>
      <dgm:spPr/>
      <dgm:t>
        <a:bodyPr/>
        <a:lstStyle/>
        <a:p>
          <a:endParaRPr lang="en-US"/>
        </a:p>
      </dgm:t>
    </dgm:pt>
    <dgm:pt modelId="{33F4AFFB-B3BD-4250-86CC-1457538A52A1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Problems we may face </a:t>
          </a:r>
          <a:endParaRPr lang="en-US" dirty="0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E05B0086-8639-47BB-94D9-5B5456418F96}" type="parTrans" cxnId="{7012C9BE-CC3C-46AD-B55A-4303052DD7C7}">
      <dgm:prSet/>
      <dgm:spPr/>
      <dgm:t>
        <a:bodyPr/>
        <a:lstStyle/>
        <a:p>
          <a:endParaRPr lang="en-US"/>
        </a:p>
      </dgm:t>
    </dgm:pt>
    <dgm:pt modelId="{9E55BD0B-F35A-4C3D-9454-044EDE449D0E}" type="sibTrans" cxnId="{7012C9BE-CC3C-46AD-B55A-4303052DD7C7}">
      <dgm:prSet/>
      <dgm:spPr/>
      <dgm:t>
        <a:bodyPr/>
        <a:lstStyle/>
        <a:p>
          <a:endParaRPr lang="en-US"/>
        </a:p>
      </dgm:t>
    </dgm:pt>
    <dgm:pt modelId="{3C100C0F-5148-49D0-B7A2-B0D59F907992}" type="pres">
      <dgm:prSet presAssocID="{7EFAF627-53E6-4CD4-A3C5-69EBFBF04481}" presName="Name0" presStyleCnt="0">
        <dgm:presLayoutVars>
          <dgm:dir/>
          <dgm:animLvl val="lvl"/>
          <dgm:resizeHandles val="exact"/>
        </dgm:presLayoutVars>
      </dgm:prSet>
      <dgm:spPr/>
    </dgm:pt>
    <dgm:pt modelId="{515BD1AA-7036-41CF-B15E-84641F08B36F}" type="pres">
      <dgm:prSet presAssocID="{63A2C93B-3AF4-491C-895E-DD4CC19CC34C}" presName="linNode" presStyleCnt="0"/>
      <dgm:spPr/>
    </dgm:pt>
    <dgm:pt modelId="{F9D4B95B-C499-407E-8051-FBC2E52A5D1B}" type="pres">
      <dgm:prSet presAssocID="{63A2C93B-3AF4-491C-895E-DD4CC19CC34C}" presName="parentText" presStyleLbl="node1" presStyleIdx="0" presStyleCnt="9">
        <dgm:presLayoutVars>
          <dgm:chMax val="1"/>
          <dgm:bulletEnabled val="1"/>
        </dgm:presLayoutVars>
      </dgm:prSet>
      <dgm:spPr/>
    </dgm:pt>
    <dgm:pt modelId="{90D5246E-8D4B-433C-B8F3-1C336C9CC858}" type="pres">
      <dgm:prSet presAssocID="{CF9D9E60-94B1-4C4E-ADBB-FF525850962F}" presName="sp" presStyleCnt="0"/>
      <dgm:spPr/>
    </dgm:pt>
    <dgm:pt modelId="{A5F699B7-A026-4F86-B3F0-B1E52AD02D3F}" type="pres">
      <dgm:prSet presAssocID="{A5B32BDB-B707-48AC-BCEB-9FD702FE90F2}" presName="linNode" presStyleCnt="0"/>
      <dgm:spPr/>
    </dgm:pt>
    <dgm:pt modelId="{274A4CC2-5BF8-4BE5-8E31-4E1B8ACE2307}" type="pres">
      <dgm:prSet presAssocID="{A5B32BDB-B707-48AC-BCEB-9FD702FE90F2}" presName="parentText" presStyleLbl="node1" presStyleIdx="1" presStyleCnt="9">
        <dgm:presLayoutVars>
          <dgm:chMax val="1"/>
          <dgm:bulletEnabled val="1"/>
        </dgm:presLayoutVars>
      </dgm:prSet>
      <dgm:spPr/>
    </dgm:pt>
    <dgm:pt modelId="{597B4A30-DF86-43F2-A48B-D0D0C2F80955}" type="pres">
      <dgm:prSet presAssocID="{F717B4E6-D274-4CCB-B8BE-D9CC776BACBF}" presName="sp" presStyleCnt="0"/>
      <dgm:spPr/>
    </dgm:pt>
    <dgm:pt modelId="{5A678DCE-77B6-43A2-B864-01EF1D257D12}" type="pres">
      <dgm:prSet presAssocID="{3DB55ECA-1FF1-4BAF-869C-77294BD4786E}" presName="linNode" presStyleCnt="0"/>
      <dgm:spPr/>
    </dgm:pt>
    <dgm:pt modelId="{8C6D9818-B3D3-4EC5-A41E-ACA638F9170B}" type="pres">
      <dgm:prSet presAssocID="{3DB55ECA-1FF1-4BAF-869C-77294BD4786E}" presName="parentText" presStyleLbl="node1" presStyleIdx="2" presStyleCnt="9">
        <dgm:presLayoutVars>
          <dgm:chMax val="1"/>
          <dgm:bulletEnabled val="1"/>
        </dgm:presLayoutVars>
      </dgm:prSet>
      <dgm:spPr/>
    </dgm:pt>
    <dgm:pt modelId="{702CAFE6-B2D1-43CF-84EE-810ECC0D6059}" type="pres">
      <dgm:prSet presAssocID="{689B693F-097A-4426-B89F-219E898D2B11}" presName="sp" presStyleCnt="0"/>
      <dgm:spPr/>
    </dgm:pt>
    <dgm:pt modelId="{33BA0326-EA37-44F1-BA7E-FEBC76A6F46F}" type="pres">
      <dgm:prSet presAssocID="{5E0E1D34-3C9C-40B4-AEF0-0FB54B192E76}" presName="linNode" presStyleCnt="0"/>
      <dgm:spPr/>
    </dgm:pt>
    <dgm:pt modelId="{015D1A71-C829-4569-B7DF-9C159949144F}" type="pres">
      <dgm:prSet presAssocID="{5E0E1D34-3C9C-40B4-AEF0-0FB54B192E76}" presName="parentText" presStyleLbl="node1" presStyleIdx="3" presStyleCnt="9">
        <dgm:presLayoutVars>
          <dgm:chMax val="1"/>
          <dgm:bulletEnabled val="1"/>
        </dgm:presLayoutVars>
      </dgm:prSet>
      <dgm:spPr/>
    </dgm:pt>
    <dgm:pt modelId="{C4E6DDC1-7FE5-471B-8C99-E49BF634787F}" type="pres">
      <dgm:prSet presAssocID="{89162FE7-D151-4391-9F08-BA3A26F7CAC0}" presName="sp" presStyleCnt="0"/>
      <dgm:spPr/>
    </dgm:pt>
    <dgm:pt modelId="{82C32679-C25E-43C5-8F81-6D8B43C76522}" type="pres">
      <dgm:prSet presAssocID="{AB22C6F0-A540-4C39-8D1B-7926A17C4660}" presName="linNode" presStyleCnt="0"/>
      <dgm:spPr/>
    </dgm:pt>
    <dgm:pt modelId="{F84CFE99-0DE9-4CD3-A7F4-CA3D9621E5F2}" type="pres">
      <dgm:prSet presAssocID="{AB22C6F0-A540-4C39-8D1B-7926A17C4660}" presName="parentText" presStyleLbl="node1" presStyleIdx="4" presStyleCnt="9">
        <dgm:presLayoutVars>
          <dgm:chMax val="1"/>
          <dgm:bulletEnabled val="1"/>
        </dgm:presLayoutVars>
      </dgm:prSet>
      <dgm:spPr/>
    </dgm:pt>
    <dgm:pt modelId="{A95754D2-0F63-4B38-AFB3-CB05E1570F67}" type="pres">
      <dgm:prSet presAssocID="{36B90B72-7D5A-4A79-977C-B1C503414279}" presName="sp" presStyleCnt="0"/>
      <dgm:spPr/>
    </dgm:pt>
    <dgm:pt modelId="{84A79C97-8E24-4A70-B1B6-C52DDEE144C4}" type="pres">
      <dgm:prSet presAssocID="{29D388D3-1A4F-4506-BC93-77BFB373E3E0}" presName="linNode" presStyleCnt="0"/>
      <dgm:spPr/>
    </dgm:pt>
    <dgm:pt modelId="{01FAD5B1-4E71-49DA-BD2F-9C63AFA13A8C}" type="pres">
      <dgm:prSet presAssocID="{29D388D3-1A4F-4506-BC93-77BFB373E3E0}" presName="parentText" presStyleLbl="node1" presStyleIdx="5" presStyleCnt="9">
        <dgm:presLayoutVars>
          <dgm:chMax val="1"/>
          <dgm:bulletEnabled val="1"/>
        </dgm:presLayoutVars>
      </dgm:prSet>
      <dgm:spPr/>
    </dgm:pt>
    <dgm:pt modelId="{2CC6C7C1-9E4B-4638-92A0-1991C5EE942E}" type="pres">
      <dgm:prSet presAssocID="{1FE9805A-B403-4A27-B2C7-7B56826BD444}" presName="sp" presStyleCnt="0"/>
      <dgm:spPr/>
    </dgm:pt>
    <dgm:pt modelId="{3970408A-0C88-41ED-8D85-730272D99F38}" type="pres">
      <dgm:prSet presAssocID="{8A2FA65E-AD7D-47E5-AF7F-000B5B68AFE4}" presName="linNode" presStyleCnt="0"/>
      <dgm:spPr/>
    </dgm:pt>
    <dgm:pt modelId="{62112A0B-B685-4837-9982-58F458AFD2AC}" type="pres">
      <dgm:prSet presAssocID="{8A2FA65E-AD7D-47E5-AF7F-000B5B68AFE4}" presName="parentText" presStyleLbl="node1" presStyleIdx="6" presStyleCnt="9">
        <dgm:presLayoutVars>
          <dgm:chMax val="1"/>
          <dgm:bulletEnabled val="1"/>
        </dgm:presLayoutVars>
      </dgm:prSet>
      <dgm:spPr/>
    </dgm:pt>
    <dgm:pt modelId="{2D72E74C-33EA-438F-B7B0-044AE6C563F5}" type="pres">
      <dgm:prSet presAssocID="{B12F011B-0497-4909-9B93-7270C0D6F3C4}" presName="sp" presStyleCnt="0"/>
      <dgm:spPr/>
    </dgm:pt>
    <dgm:pt modelId="{F72FCE67-42ED-4F6B-85F2-37DB54189EAA}" type="pres">
      <dgm:prSet presAssocID="{D6BEE7A7-6A20-48F0-87C2-6184300EA037}" presName="linNode" presStyleCnt="0"/>
      <dgm:spPr/>
    </dgm:pt>
    <dgm:pt modelId="{15A3CECA-274D-447A-BF6F-26A6E62E117C}" type="pres">
      <dgm:prSet presAssocID="{D6BEE7A7-6A20-48F0-87C2-6184300EA037}" presName="parentText" presStyleLbl="node1" presStyleIdx="7" presStyleCnt="9">
        <dgm:presLayoutVars>
          <dgm:chMax val="1"/>
          <dgm:bulletEnabled val="1"/>
        </dgm:presLayoutVars>
      </dgm:prSet>
      <dgm:spPr/>
    </dgm:pt>
    <dgm:pt modelId="{1D700BBD-355D-4DB6-AA4F-675431C3DA21}" type="pres">
      <dgm:prSet presAssocID="{D26E8276-B2F5-4827-B5D5-3F25DAEACDB6}" presName="sp" presStyleCnt="0"/>
      <dgm:spPr/>
    </dgm:pt>
    <dgm:pt modelId="{32893495-369C-46F0-9AB7-32EB6CFF437C}" type="pres">
      <dgm:prSet presAssocID="{33F4AFFB-B3BD-4250-86CC-1457538A52A1}" presName="linNode" presStyleCnt="0"/>
      <dgm:spPr/>
    </dgm:pt>
    <dgm:pt modelId="{83AB0902-3CC6-4AEE-A505-32A6E4EA8B1E}" type="pres">
      <dgm:prSet presAssocID="{33F4AFFB-B3BD-4250-86CC-1457538A52A1}" presName="parentText" presStyleLbl="node1" presStyleIdx="8" presStyleCnt="9">
        <dgm:presLayoutVars>
          <dgm:chMax val="1"/>
          <dgm:bulletEnabled val="1"/>
        </dgm:presLayoutVars>
      </dgm:prSet>
      <dgm:spPr/>
    </dgm:pt>
  </dgm:ptLst>
  <dgm:cxnLst>
    <dgm:cxn modelId="{0C82D420-F9D3-4912-94D4-CC485A0279AE}" type="presOf" srcId="{33F4AFFB-B3BD-4250-86CC-1457538A52A1}" destId="{83AB0902-3CC6-4AEE-A505-32A6E4EA8B1E}" srcOrd="0" destOrd="0" presId="urn:microsoft.com/office/officeart/2005/8/layout/vList5"/>
    <dgm:cxn modelId="{B1FC0122-55D5-4BE4-B899-5DF545103B4D}" type="presOf" srcId="{5E0E1D34-3C9C-40B4-AEF0-0FB54B192E76}" destId="{015D1A71-C829-4569-B7DF-9C159949144F}" srcOrd="0" destOrd="0" presId="urn:microsoft.com/office/officeart/2005/8/layout/vList5"/>
    <dgm:cxn modelId="{42A95761-BC2F-4D75-AE8A-CB2823BA581F}" srcId="{7EFAF627-53E6-4CD4-A3C5-69EBFBF04481}" destId="{D6BEE7A7-6A20-48F0-87C2-6184300EA037}" srcOrd="7" destOrd="0" parTransId="{AF95E772-88EC-4E95-B6A6-28BDA4B3BD80}" sibTransId="{D26E8276-B2F5-4827-B5D5-3F25DAEACDB6}"/>
    <dgm:cxn modelId="{CCF2EC61-6F66-40DF-9B84-BB134A207213}" srcId="{7EFAF627-53E6-4CD4-A3C5-69EBFBF04481}" destId="{29D388D3-1A4F-4506-BC93-77BFB373E3E0}" srcOrd="5" destOrd="0" parTransId="{EBDAB1B3-7FF5-493E-845B-71BF0003F262}" sibTransId="{1FE9805A-B403-4A27-B2C7-7B56826BD444}"/>
    <dgm:cxn modelId="{552B4242-B7B3-4445-9C2B-5358FC92FCDA}" srcId="{7EFAF627-53E6-4CD4-A3C5-69EBFBF04481}" destId="{5E0E1D34-3C9C-40B4-AEF0-0FB54B192E76}" srcOrd="3" destOrd="0" parTransId="{5DA01CCE-430B-475C-904B-76218F43AF81}" sibTransId="{89162FE7-D151-4391-9F08-BA3A26F7CAC0}"/>
    <dgm:cxn modelId="{8A33C448-97B1-458F-B79B-FA3C54EF1D71}" type="presOf" srcId="{AB22C6F0-A540-4C39-8D1B-7926A17C4660}" destId="{F84CFE99-0DE9-4CD3-A7F4-CA3D9621E5F2}" srcOrd="0" destOrd="0" presId="urn:microsoft.com/office/officeart/2005/8/layout/vList5"/>
    <dgm:cxn modelId="{4F1ECF50-4741-4D08-89AC-AEE640BFA1B2}" srcId="{7EFAF627-53E6-4CD4-A3C5-69EBFBF04481}" destId="{63A2C93B-3AF4-491C-895E-DD4CC19CC34C}" srcOrd="0" destOrd="0" parTransId="{E05873D7-42BF-4DA6-9788-9D84DEDEE0AF}" sibTransId="{CF9D9E60-94B1-4C4E-ADBB-FF525850962F}"/>
    <dgm:cxn modelId="{AA57967E-73FB-47EE-84FD-5D2DE3909D8F}" srcId="{7EFAF627-53E6-4CD4-A3C5-69EBFBF04481}" destId="{AB22C6F0-A540-4C39-8D1B-7926A17C4660}" srcOrd="4" destOrd="0" parTransId="{1DF3F5B0-C14C-44A7-BF62-B429F0532BB3}" sibTransId="{36B90B72-7D5A-4A79-977C-B1C503414279}"/>
    <dgm:cxn modelId="{3BA32D8A-CE05-4492-A825-2B4E5B342118}" type="presOf" srcId="{A5B32BDB-B707-48AC-BCEB-9FD702FE90F2}" destId="{274A4CC2-5BF8-4BE5-8E31-4E1B8ACE2307}" srcOrd="0" destOrd="0" presId="urn:microsoft.com/office/officeart/2005/8/layout/vList5"/>
    <dgm:cxn modelId="{0A8B9DAC-12B7-45B9-A640-255C728CFA92}" type="presOf" srcId="{29D388D3-1A4F-4506-BC93-77BFB373E3E0}" destId="{01FAD5B1-4E71-49DA-BD2F-9C63AFA13A8C}" srcOrd="0" destOrd="0" presId="urn:microsoft.com/office/officeart/2005/8/layout/vList5"/>
    <dgm:cxn modelId="{097049AF-610E-4BF2-8D6F-076552A89535}" type="presOf" srcId="{3DB55ECA-1FF1-4BAF-869C-77294BD4786E}" destId="{8C6D9818-B3D3-4EC5-A41E-ACA638F9170B}" srcOrd="0" destOrd="0" presId="urn:microsoft.com/office/officeart/2005/8/layout/vList5"/>
    <dgm:cxn modelId="{8971DCB6-8E87-4EE7-B0B4-F1B531EF1F04}" srcId="{7EFAF627-53E6-4CD4-A3C5-69EBFBF04481}" destId="{A5B32BDB-B707-48AC-BCEB-9FD702FE90F2}" srcOrd="1" destOrd="0" parTransId="{506D102E-21A0-47FF-BADB-94516AF91C18}" sibTransId="{F717B4E6-D274-4CCB-B8BE-D9CC776BACBF}"/>
    <dgm:cxn modelId="{7012C9BE-CC3C-46AD-B55A-4303052DD7C7}" srcId="{7EFAF627-53E6-4CD4-A3C5-69EBFBF04481}" destId="{33F4AFFB-B3BD-4250-86CC-1457538A52A1}" srcOrd="8" destOrd="0" parTransId="{E05B0086-8639-47BB-94D9-5B5456418F96}" sibTransId="{9E55BD0B-F35A-4C3D-9454-044EDE449D0E}"/>
    <dgm:cxn modelId="{510577C6-42FA-47BC-8349-9702B0CCA59D}" type="presOf" srcId="{D6BEE7A7-6A20-48F0-87C2-6184300EA037}" destId="{15A3CECA-274D-447A-BF6F-26A6E62E117C}" srcOrd="0" destOrd="0" presId="urn:microsoft.com/office/officeart/2005/8/layout/vList5"/>
    <dgm:cxn modelId="{E70457CB-4DB6-4219-A4E4-AE38D2B97663}" type="presOf" srcId="{7EFAF627-53E6-4CD4-A3C5-69EBFBF04481}" destId="{3C100C0F-5148-49D0-B7A2-B0D59F907992}" srcOrd="0" destOrd="0" presId="urn:microsoft.com/office/officeart/2005/8/layout/vList5"/>
    <dgm:cxn modelId="{95EE59CD-EB8C-4F03-9AE8-2CC90FD2BDE0}" type="presOf" srcId="{63A2C93B-3AF4-491C-895E-DD4CC19CC34C}" destId="{F9D4B95B-C499-407E-8051-FBC2E52A5D1B}" srcOrd="0" destOrd="0" presId="urn:microsoft.com/office/officeart/2005/8/layout/vList5"/>
    <dgm:cxn modelId="{A511F0D6-8C6B-4BD9-B59E-ED88F005EEAA}" srcId="{7EFAF627-53E6-4CD4-A3C5-69EBFBF04481}" destId="{3DB55ECA-1FF1-4BAF-869C-77294BD4786E}" srcOrd="2" destOrd="0" parTransId="{986B4704-E6D5-4F2E-86FC-083BA814F2A5}" sibTransId="{689B693F-097A-4426-B89F-219E898D2B11}"/>
    <dgm:cxn modelId="{89C273E1-5173-47A2-8965-E0B8B0CF2749}" type="presOf" srcId="{8A2FA65E-AD7D-47E5-AF7F-000B5B68AFE4}" destId="{62112A0B-B685-4837-9982-58F458AFD2AC}" srcOrd="0" destOrd="0" presId="urn:microsoft.com/office/officeart/2005/8/layout/vList5"/>
    <dgm:cxn modelId="{9E3554E4-E671-45FE-8B85-02B7548F21A6}" srcId="{7EFAF627-53E6-4CD4-A3C5-69EBFBF04481}" destId="{8A2FA65E-AD7D-47E5-AF7F-000B5B68AFE4}" srcOrd="6" destOrd="0" parTransId="{BDCB20E6-D575-461A-9B5D-0C7FAFAB1152}" sibTransId="{B12F011B-0497-4909-9B93-7270C0D6F3C4}"/>
    <dgm:cxn modelId="{5F153959-C633-4209-AEAF-E442128C8287}" type="presParOf" srcId="{3C100C0F-5148-49D0-B7A2-B0D59F907992}" destId="{515BD1AA-7036-41CF-B15E-84641F08B36F}" srcOrd="0" destOrd="0" presId="urn:microsoft.com/office/officeart/2005/8/layout/vList5"/>
    <dgm:cxn modelId="{6474C56E-DE50-4977-86F9-751ED7FB7512}" type="presParOf" srcId="{515BD1AA-7036-41CF-B15E-84641F08B36F}" destId="{F9D4B95B-C499-407E-8051-FBC2E52A5D1B}" srcOrd="0" destOrd="0" presId="urn:microsoft.com/office/officeart/2005/8/layout/vList5"/>
    <dgm:cxn modelId="{DAEA6D97-33EE-4DD2-BC73-5C302723C6D2}" type="presParOf" srcId="{3C100C0F-5148-49D0-B7A2-B0D59F907992}" destId="{90D5246E-8D4B-433C-B8F3-1C336C9CC858}" srcOrd="1" destOrd="0" presId="urn:microsoft.com/office/officeart/2005/8/layout/vList5"/>
    <dgm:cxn modelId="{58EA57DF-336A-435E-AB1D-18AE8FF6E358}" type="presParOf" srcId="{3C100C0F-5148-49D0-B7A2-B0D59F907992}" destId="{A5F699B7-A026-4F86-B3F0-B1E52AD02D3F}" srcOrd="2" destOrd="0" presId="urn:microsoft.com/office/officeart/2005/8/layout/vList5"/>
    <dgm:cxn modelId="{BB49BCB7-F99F-4786-B1CE-D54BA9BDABBD}" type="presParOf" srcId="{A5F699B7-A026-4F86-B3F0-B1E52AD02D3F}" destId="{274A4CC2-5BF8-4BE5-8E31-4E1B8ACE2307}" srcOrd="0" destOrd="0" presId="urn:microsoft.com/office/officeart/2005/8/layout/vList5"/>
    <dgm:cxn modelId="{46CA557C-4045-4BB4-A003-59743F38190C}" type="presParOf" srcId="{3C100C0F-5148-49D0-B7A2-B0D59F907992}" destId="{597B4A30-DF86-43F2-A48B-D0D0C2F80955}" srcOrd="3" destOrd="0" presId="urn:microsoft.com/office/officeart/2005/8/layout/vList5"/>
    <dgm:cxn modelId="{34A49274-0526-4C56-8193-30A691165490}" type="presParOf" srcId="{3C100C0F-5148-49D0-B7A2-B0D59F907992}" destId="{5A678DCE-77B6-43A2-B864-01EF1D257D12}" srcOrd="4" destOrd="0" presId="urn:microsoft.com/office/officeart/2005/8/layout/vList5"/>
    <dgm:cxn modelId="{A782218D-3827-4651-B290-E519B63BE337}" type="presParOf" srcId="{5A678DCE-77B6-43A2-B864-01EF1D257D12}" destId="{8C6D9818-B3D3-4EC5-A41E-ACA638F9170B}" srcOrd="0" destOrd="0" presId="urn:microsoft.com/office/officeart/2005/8/layout/vList5"/>
    <dgm:cxn modelId="{C92DBD82-CDAB-4066-BC7C-2D266B818C9A}" type="presParOf" srcId="{3C100C0F-5148-49D0-B7A2-B0D59F907992}" destId="{702CAFE6-B2D1-43CF-84EE-810ECC0D6059}" srcOrd="5" destOrd="0" presId="urn:microsoft.com/office/officeart/2005/8/layout/vList5"/>
    <dgm:cxn modelId="{C35F9FCB-B818-4984-B22C-D79E9CC8FED3}" type="presParOf" srcId="{3C100C0F-5148-49D0-B7A2-B0D59F907992}" destId="{33BA0326-EA37-44F1-BA7E-FEBC76A6F46F}" srcOrd="6" destOrd="0" presId="urn:microsoft.com/office/officeart/2005/8/layout/vList5"/>
    <dgm:cxn modelId="{96A12647-DE4A-4D7D-A0AF-BE2AAE72A81E}" type="presParOf" srcId="{33BA0326-EA37-44F1-BA7E-FEBC76A6F46F}" destId="{015D1A71-C829-4569-B7DF-9C159949144F}" srcOrd="0" destOrd="0" presId="urn:microsoft.com/office/officeart/2005/8/layout/vList5"/>
    <dgm:cxn modelId="{DD4EFEEA-57B7-40C2-8ECB-77553067739D}" type="presParOf" srcId="{3C100C0F-5148-49D0-B7A2-B0D59F907992}" destId="{C4E6DDC1-7FE5-471B-8C99-E49BF634787F}" srcOrd="7" destOrd="0" presId="urn:microsoft.com/office/officeart/2005/8/layout/vList5"/>
    <dgm:cxn modelId="{DDAFC901-15CD-4CC6-8265-052839DE7F83}" type="presParOf" srcId="{3C100C0F-5148-49D0-B7A2-B0D59F907992}" destId="{82C32679-C25E-43C5-8F81-6D8B43C76522}" srcOrd="8" destOrd="0" presId="urn:microsoft.com/office/officeart/2005/8/layout/vList5"/>
    <dgm:cxn modelId="{5BB097FE-FFDB-4250-8879-5D6A23A59370}" type="presParOf" srcId="{82C32679-C25E-43C5-8F81-6D8B43C76522}" destId="{F84CFE99-0DE9-4CD3-A7F4-CA3D9621E5F2}" srcOrd="0" destOrd="0" presId="urn:microsoft.com/office/officeart/2005/8/layout/vList5"/>
    <dgm:cxn modelId="{853DDF35-79F2-4A89-9838-F53E18B2AB23}" type="presParOf" srcId="{3C100C0F-5148-49D0-B7A2-B0D59F907992}" destId="{A95754D2-0F63-4B38-AFB3-CB05E1570F67}" srcOrd="9" destOrd="0" presId="urn:microsoft.com/office/officeart/2005/8/layout/vList5"/>
    <dgm:cxn modelId="{2AFEEC44-0F79-4652-875D-870A351E5A64}" type="presParOf" srcId="{3C100C0F-5148-49D0-B7A2-B0D59F907992}" destId="{84A79C97-8E24-4A70-B1B6-C52DDEE144C4}" srcOrd="10" destOrd="0" presId="urn:microsoft.com/office/officeart/2005/8/layout/vList5"/>
    <dgm:cxn modelId="{2E98F603-3934-41C6-8926-9A1607AAFE9E}" type="presParOf" srcId="{84A79C97-8E24-4A70-B1B6-C52DDEE144C4}" destId="{01FAD5B1-4E71-49DA-BD2F-9C63AFA13A8C}" srcOrd="0" destOrd="0" presId="urn:microsoft.com/office/officeart/2005/8/layout/vList5"/>
    <dgm:cxn modelId="{733843C2-006E-48FD-876D-CBB00FC2997E}" type="presParOf" srcId="{3C100C0F-5148-49D0-B7A2-B0D59F907992}" destId="{2CC6C7C1-9E4B-4638-92A0-1991C5EE942E}" srcOrd="11" destOrd="0" presId="urn:microsoft.com/office/officeart/2005/8/layout/vList5"/>
    <dgm:cxn modelId="{8A3DE3F1-01CB-436E-9C78-B7058FBD5BE3}" type="presParOf" srcId="{3C100C0F-5148-49D0-B7A2-B0D59F907992}" destId="{3970408A-0C88-41ED-8D85-730272D99F38}" srcOrd="12" destOrd="0" presId="urn:microsoft.com/office/officeart/2005/8/layout/vList5"/>
    <dgm:cxn modelId="{0D9BD5FD-CFCF-4517-AEEA-FA56BB2C42CB}" type="presParOf" srcId="{3970408A-0C88-41ED-8D85-730272D99F38}" destId="{62112A0B-B685-4837-9982-58F458AFD2AC}" srcOrd="0" destOrd="0" presId="urn:microsoft.com/office/officeart/2005/8/layout/vList5"/>
    <dgm:cxn modelId="{685B4E40-A263-446E-A3EF-8325E685AFE7}" type="presParOf" srcId="{3C100C0F-5148-49D0-B7A2-B0D59F907992}" destId="{2D72E74C-33EA-438F-B7B0-044AE6C563F5}" srcOrd="13" destOrd="0" presId="urn:microsoft.com/office/officeart/2005/8/layout/vList5"/>
    <dgm:cxn modelId="{463482AC-F2D7-427B-97AA-21E74BE4CE51}" type="presParOf" srcId="{3C100C0F-5148-49D0-B7A2-B0D59F907992}" destId="{F72FCE67-42ED-4F6B-85F2-37DB54189EAA}" srcOrd="14" destOrd="0" presId="urn:microsoft.com/office/officeart/2005/8/layout/vList5"/>
    <dgm:cxn modelId="{3410EA1B-9638-4810-AEAA-473A621E86E3}" type="presParOf" srcId="{F72FCE67-42ED-4F6B-85F2-37DB54189EAA}" destId="{15A3CECA-274D-447A-BF6F-26A6E62E117C}" srcOrd="0" destOrd="0" presId="urn:microsoft.com/office/officeart/2005/8/layout/vList5"/>
    <dgm:cxn modelId="{56E44485-C60C-441C-B732-EEBF879FE0FA}" type="presParOf" srcId="{3C100C0F-5148-49D0-B7A2-B0D59F907992}" destId="{1D700BBD-355D-4DB6-AA4F-675431C3DA21}" srcOrd="15" destOrd="0" presId="urn:microsoft.com/office/officeart/2005/8/layout/vList5"/>
    <dgm:cxn modelId="{5796AE32-1875-4353-910E-95688F1CAAAF}" type="presParOf" srcId="{3C100C0F-5148-49D0-B7A2-B0D59F907992}" destId="{32893495-369C-46F0-9AB7-32EB6CFF437C}" srcOrd="16" destOrd="0" presId="urn:microsoft.com/office/officeart/2005/8/layout/vList5"/>
    <dgm:cxn modelId="{841B2D47-0FFD-4CD0-B4F9-C91D33AE6993}" type="presParOf" srcId="{32893495-369C-46F0-9AB7-32EB6CFF437C}" destId="{83AB0902-3CC6-4AEE-A505-32A6E4EA8B1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1C6987-2E55-4DE6-9787-CB5B2B3071C8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4B3560D-05D3-4D58-ACFF-3815360AE30B}">
      <dgm:prSet custT="1"/>
      <dgm:spPr/>
      <dgm:t>
        <a:bodyPr/>
        <a:lstStyle/>
        <a:p>
          <a:r>
            <a:rPr lang="en-GB" sz="1800" dirty="0">
              <a:latin typeface="David" panose="020E0502060401010101" pitchFamily="34" charset="-79"/>
              <a:cs typeface="David" panose="020E0502060401010101" pitchFamily="34" charset="-79"/>
            </a:rPr>
            <a:t>Unit Testing</a:t>
          </a:r>
          <a:endParaRPr lang="en-US" sz="1800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31C07D70-20A0-4AB8-924E-9E41FE63EE66}" type="parTrans" cxnId="{E642FEFE-7DEA-406F-9815-711FDBD6EF64}">
      <dgm:prSet/>
      <dgm:spPr/>
      <dgm:t>
        <a:bodyPr/>
        <a:lstStyle/>
        <a:p>
          <a:endParaRPr lang="en-US"/>
        </a:p>
      </dgm:t>
    </dgm:pt>
    <dgm:pt modelId="{2C9FB7A3-01EE-4F10-9FE8-4A23E8657177}" type="sibTrans" cxnId="{E642FEFE-7DEA-406F-9815-711FDBD6EF64}">
      <dgm:prSet/>
      <dgm:spPr/>
      <dgm:t>
        <a:bodyPr/>
        <a:lstStyle/>
        <a:p>
          <a:endParaRPr lang="en-US"/>
        </a:p>
      </dgm:t>
    </dgm:pt>
    <dgm:pt modelId="{3C417533-83A6-4F84-9C00-A071F83DCF2D}">
      <dgm:prSet custT="1"/>
      <dgm:spPr/>
      <dgm:t>
        <a:bodyPr/>
        <a:lstStyle/>
        <a:p>
          <a:r>
            <a:rPr lang="en-GB" sz="1800" dirty="0">
              <a:latin typeface="David" panose="020E0502060401010101" pitchFamily="34" charset="-79"/>
              <a:cs typeface="David" panose="020E0502060401010101" pitchFamily="34" charset="-79"/>
            </a:rPr>
            <a:t>Integration Testing</a:t>
          </a:r>
          <a:endParaRPr lang="en-US" sz="1800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A9790311-726F-422B-81F5-B546DA8540F0}" type="parTrans" cxnId="{FC0EB2E5-8388-4BF0-AC9F-A68A0A7978C7}">
      <dgm:prSet/>
      <dgm:spPr/>
      <dgm:t>
        <a:bodyPr/>
        <a:lstStyle/>
        <a:p>
          <a:endParaRPr lang="en-US"/>
        </a:p>
      </dgm:t>
    </dgm:pt>
    <dgm:pt modelId="{60C457DA-F363-4145-840F-E8D98D9E6228}" type="sibTrans" cxnId="{FC0EB2E5-8388-4BF0-AC9F-A68A0A7978C7}">
      <dgm:prSet/>
      <dgm:spPr/>
      <dgm:t>
        <a:bodyPr/>
        <a:lstStyle/>
        <a:p>
          <a:endParaRPr lang="en-US"/>
        </a:p>
      </dgm:t>
    </dgm:pt>
    <dgm:pt modelId="{AC0136CA-EAB4-4C15-918D-0F541E4C7FC6}">
      <dgm:prSet custT="1"/>
      <dgm:spPr/>
      <dgm:t>
        <a:bodyPr/>
        <a:lstStyle/>
        <a:p>
          <a:pPr rtl="0"/>
          <a:r>
            <a:rPr lang="en-GB" sz="1800" dirty="0">
              <a:latin typeface="David" panose="020E0502060401010101" pitchFamily="34" charset="-79"/>
              <a:cs typeface="David" panose="020E0502060401010101" pitchFamily="34" charset="-79"/>
            </a:rPr>
            <a:t>End-to-End Testing</a:t>
          </a:r>
          <a:endParaRPr lang="en-US" sz="1800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DD32AA00-29A8-4D29-906B-50A479F247A2}" type="parTrans" cxnId="{BC153335-BFB0-4F47-AF4B-400800744B4E}">
      <dgm:prSet/>
      <dgm:spPr/>
      <dgm:t>
        <a:bodyPr/>
        <a:lstStyle/>
        <a:p>
          <a:endParaRPr lang="en-US"/>
        </a:p>
      </dgm:t>
    </dgm:pt>
    <dgm:pt modelId="{45C15C59-0E50-4289-9036-88D1501037D2}" type="sibTrans" cxnId="{BC153335-BFB0-4F47-AF4B-400800744B4E}">
      <dgm:prSet/>
      <dgm:spPr/>
      <dgm:t>
        <a:bodyPr/>
        <a:lstStyle/>
        <a:p>
          <a:endParaRPr lang="en-US"/>
        </a:p>
      </dgm:t>
    </dgm:pt>
    <dgm:pt modelId="{09F7BEC0-2045-42A4-9A44-495637DC7E34}">
      <dgm:prSet custT="1"/>
      <dgm:spPr/>
      <dgm:t>
        <a:bodyPr/>
        <a:lstStyle/>
        <a:p>
          <a:pPr rtl="0"/>
          <a:r>
            <a:rPr lang="en-GB" sz="1800" dirty="0">
              <a:latin typeface="David" panose="020E0502060401010101" pitchFamily="34" charset="-79"/>
              <a:cs typeface="David" panose="020E0502060401010101" pitchFamily="34" charset="-79"/>
            </a:rPr>
            <a:t>Performance Testing</a:t>
          </a:r>
          <a:endParaRPr lang="en-US" sz="1800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3A6CA61E-03E9-4D8F-BD76-FBD2E0528B55}" type="parTrans" cxnId="{03800414-6DCB-42F8-987D-D9CF93F5A433}">
      <dgm:prSet/>
      <dgm:spPr/>
      <dgm:t>
        <a:bodyPr/>
        <a:lstStyle/>
        <a:p>
          <a:endParaRPr lang="en-US"/>
        </a:p>
      </dgm:t>
    </dgm:pt>
    <dgm:pt modelId="{C3730F01-08D4-486F-A923-F6CB9D3918A7}" type="sibTrans" cxnId="{03800414-6DCB-42F8-987D-D9CF93F5A433}">
      <dgm:prSet/>
      <dgm:spPr/>
      <dgm:t>
        <a:bodyPr/>
        <a:lstStyle/>
        <a:p>
          <a:endParaRPr lang="en-US"/>
        </a:p>
      </dgm:t>
    </dgm:pt>
    <dgm:pt modelId="{A6A59274-1B28-4152-B3E2-7BC5106FB1F7}">
      <dgm:prSet custT="1"/>
      <dgm:spPr/>
      <dgm:t>
        <a:bodyPr/>
        <a:lstStyle/>
        <a:p>
          <a:pPr rtl="0"/>
          <a:r>
            <a:rPr lang="en-GB" sz="1800" dirty="0">
              <a:latin typeface="David" panose="020E0502060401010101" pitchFamily="34" charset="-79"/>
              <a:cs typeface="David" panose="020E0502060401010101" pitchFamily="34" charset="-79"/>
            </a:rPr>
            <a:t>Load Testing</a:t>
          </a:r>
          <a:endParaRPr lang="en-US" sz="1800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9BA20966-7959-40A5-A40A-CE4D4FD18BCC}" type="parTrans" cxnId="{E1CC65A9-DC94-4989-9EB0-BDCE8EBE4BDB}">
      <dgm:prSet/>
      <dgm:spPr/>
      <dgm:t>
        <a:bodyPr/>
        <a:lstStyle/>
        <a:p>
          <a:endParaRPr lang="en-US"/>
        </a:p>
      </dgm:t>
    </dgm:pt>
    <dgm:pt modelId="{E59A18E6-7294-40EC-AC89-2B7879EA33C9}" type="sibTrans" cxnId="{E1CC65A9-DC94-4989-9EB0-BDCE8EBE4BDB}">
      <dgm:prSet/>
      <dgm:spPr/>
      <dgm:t>
        <a:bodyPr/>
        <a:lstStyle/>
        <a:p>
          <a:endParaRPr lang="en-US"/>
        </a:p>
      </dgm:t>
    </dgm:pt>
    <dgm:pt modelId="{8E5F5156-5DAD-4DEB-A310-412A5CC32E62}">
      <dgm:prSet custT="1"/>
      <dgm:spPr/>
      <dgm:t>
        <a:bodyPr/>
        <a:lstStyle/>
        <a:p>
          <a:r>
            <a:rPr lang="en-GB" sz="1800" dirty="0">
              <a:latin typeface="David" panose="020E0502060401010101" pitchFamily="34" charset="-79"/>
              <a:cs typeface="David" panose="020E0502060401010101" pitchFamily="34" charset="-79"/>
            </a:rPr>
            <a:t>Accuracy Testing</a:t>
          </a:r>
          <a:endParaRPr lang="en-US" sz="1800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2A934CA1-1FEE-4A80-99A9-9C55AD23F762}" type="parTrans" cxnId="{5357CE88-1C53-41A5-9F7E-B20F04F3C7E3}">
      <dgm:prSet/>
      <dgm:spPr/>
      <dgm:t>
        <a:bodyPr/>
        <a:lstStyle/>
        <a:p>
          <a:endParaRPr lang="en-US"/>
        </a:p>
      </dgm:t>
    </dgm:pt>
    <dgm:pt modelId="{6E776509-B947-4E81-9453-0AC362E197C3}" type="sibTrans" cxnId="{5357CE88-1C53-41A5-9F7E-B20F04F3C7E3}">
      <dgm:prSet/>
      <dgm:spPr/>
      <dgm:t>
        <a:bodyPr/>
        <a:lstStyle/>
        <a:p>
          <a:endParaRPr lang="en-US"/>
        </a:p>
      </dgm:t>
    </dgm:pt>
    <dgm:pt modelId="{DE7A19F0-A735-4E49-B4F2-CA1F2595AA0D}" type="pres">
      <dgm:prSet presAssocID="{8F1C6987-2E55-4DE6-9787-CB5B2B3071C8}" presName="linear" presStyleCnt="0">
        <dgm:presLayoutVars>
          <dgm:dir/>
          <dgm:animLvl val="lvl"/>
          <dgm:resizeHandles val="exact"/>
        </dgm:presLayoutVars>
      </dgm:prSet>
      <dgm:spPr/>
    </dgm:pt>
    <dgm:pt modelId="{A11BD3B3-553B-4262-B400-3831A09BD308}" type="pres">
      <dgm:prSet presAssocID="{74B3560D-05D3-4D58-ACFF-3815360AE30B}" presName="parentLin" presStyleCnt="0"/>
      <dgm:spPr/>
    </dgm:pt>
    <dgm:pt modelId="{E8E7DC58-194E-4840-A667-1EAA6E9C8C82}" type="pres">
      <dgm:prSet presAssocID="{74B3560D-05D3-4D58-ACFF-3815360AE30B}" presName="parentLeftMargin" presStyleLbl="node1" presStyleIdx="0" presStyleCnt="6"/>
      <dgm:spPr/>
    </dgm:pt>
    <dgm:pt modelId="{985C1F9A-0A14-4E94-9BCF-C1CE03B67D4E}" type="pres">
      <dgm:prSet presAssocID="{74B3560D-05D3-4D58-ACFF-3815360AE30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2E5BC37-A387-411F-B8E6-B2F303D9FC9A}" type="pres">
      <dgm:prSet presAssocID="{74B3560D-05D3-4D58-ACFF-3815360AE30B}" presName="negativeSpace" presStyleCnt="0"/>
      <dgm:spPr/>
    </dgm:pt>
    <dgm:pt modelId="{5EB89C38-F9E7-4F01-9F54-BF48A87875AA}" type="pres">
      <dgm:prSet presAssocID="{74B3560D-05D3-4D58-ACFF-3815360AE30B}" presName="childText" presStyleLbl="conFgAcc1" presStyleIdx="0" presStyleCnt="6">
        <dgm:presLayoutVars>
          <dgm:bulletEnabled val="1"/>
        </dgm:presLayoutVars>
      </dgm:prSet>
      <dgm:spPr/>
    </dgm:pt>
    <dgm:pt modelId="{1F9A25E6-D991-4407-9236-304D091B5272}" type="pres">
      <dgm:prSet presAssocID="{2C9FB7A3-01EE-4F10-9FE8-4A23E8657177}" presName="spaceBetweenRectangles" presStyleCnt="0"/>
      <dgm:spPr/>
    </dgm:pt>
    <dgm:pt modelId="{FB081A43-2DE1-486C-9B90-12DAE106A3BA}" type="pres">
      <dgm:prSet presAssocID="{3C417533-83A6-4F84-9C00-A071F83DCF2D}" presName="parentLin" presStyleCnt="0"/>
      <dgm:spPr/>
    </dgm:pt>
    <dgm:pt modelId="{84AAEAFD-4B51-4E6C-8EC4-CAB4783FF0F9}" type="pres">
      <dgm:prSet presAssocID="{3C417533-83A6-4F84-9C00-A071F83DCF2D}" presName="parentLeftMargin" presStyleLbl="node1" presStyleIdx="0" presStyleCnt="6"/>
      <dgm:spPr/>
    </dgm:pt>
    <dgm:pt modelId="{DEF8B953-323F-478C-882A-6A9E0DE838C6}" type="pres">
      <dgm:prSet presAssocID="{3C417533-83A6-4F84-9C00-A071F83DCF2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267EF0D-6B3B-41AA-BBB5-ADF3EB936CCE}" type="pres">
      <dgm:prSet presAssocID="{3C417533-83A6-4F84-9C00-A071F83DCF2D}" presName="negativeSpace" presStyleCnt="0"/>
      <dgm:spPr/>
    </dgm:pt>
    <dgm:pt modelId="{944BAA58-3854-42EA-9BAE-62D9C3E0490E}" type="pres">
      <dgm:prSet presAssocID="{3C417533-83A6-4F84-9C00-A071F83DCF2D}" presName="childText" presStyleLbl="conFgAcc1" presStyleIdx="1" presStyleCnt="6">
        <dgm:presLayoutVars>
          <dgm:bulletEnabled val="1"/>
        </dgm:presLayoutVars>
      </dgm:prSet>
      <dgm:spPr/>
    </dgm:pt>
    <dgm:pt modelId="{F65168C8-CC1C-4345-A1DE-A09A700ECD1B}" type="pres">
      <dgm:prSet presAssocID="{60C457DA-F363-4145-840F-E8D98D9E6228}" presName="spaceBetweenRectangles" presStyleCnt="0"/>
      <dgm:spPr/>
    </dgm:pt>
    <dgm:pt modelId="{762BAB9A-101F-48F5-979C-42981337F971}" type="pres">
      <dgm:prSet presAssocID="{AC0136CA-EAB4-4C15-918D-0F541E4C7FC6}" presName="parentLin" presStyleCnt="0"/>
      <dgm:spPr/>
    </dgm:pt>
    <dgm:pt modelId="{E9CF6D17-45A6-4977-99A4-810B75313241}" type="pres">
      <dgm:prSet presAssocID="{AC0136CA-EAB4-4C15-918D-0F541E4C7FC6}" presName="parentLeftMargin" presStyleLbl="node1" presStyleIdx="1" presStyleCnt="6"/>
      <dgm:spPr/>
    </dgm:pt>
    <dgm:pt modelId="{CC961E4F-2844-4596-B5FF-838D6D209814}" type="pres">
      <dgm:prSet presAssocID="{AC0136CA-EAB4-4C15-918D-0F541E4C7FC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0A2D98F-A66D-4F72-8337-4596091878E9}" type="pres">
      <dgm:prSet presAssocID="{AC0136CA-EAB4-4C15-918D-0F541E4C7FC6}" presName="negativeSpace" presStyleCnt="0"/>
      <dgm:spPr/>
    </dgm:pt>
    <dgm:pt modelId="{83E75B9F-AF27-45DB-AE6A-56D2495D0A35}" type="pres">
      <dgm:prSet presAssocID="{AC0136CA-EAB4-4C15-918D-0F541E4C7FC6}" presName="childText" presStyleLbl="conFgAcc1" presStyleIdx="2" presStyleCnt="6">
        <dgm:presLayoutVars>
          <dgm:bulletEnabled val="1"/>
        </dgm:presLayoutVars>
      </dgm:prSet>
      <dgm:spPr/>
    </dgm:pt>
    <dgm:pt modelId="{AB3E423B-48CC-487A-8FEF-666177A26966}" type="pres">
      <dgm:prSet presAssocID="{45C15C59-0E50-4289-9036-88D1501037D2}" presName="spaceBetweenRectangles" presStyleCnt="0"/>
      <dgm:spPr/>
    </dgm:pt>
    <dgm:pt modelId="{563F108A-8D7B-4326-9BF5-C17375DD3098}" type="pres">
      <dgm:prSet presAssocID="{09F7BEC0-2045-42A4-9A44-495637DC7E34}" presName="parentLin" presStyleCnt="0"/>
      <dgm:spPr/>
    </dgm:pt>
    <dgm:pt modelId="{865E700C-4557-460B-9518-B1C15CC70645}" type="pres">
      <dgm:prSet presAssocID="{09F7BEC0-2045-42A4-9A44-495637DC7E34}" presName="parentLeftMargin" presStyleLbl="node1" presStyleIdx="2" presStyleCnt="6"/>
      <dgm:spPr/>
    </dgm:pt>
    <dgm:pt modelId="{2DB17640-6F5D-4C63-A860-CA8FD872F011}" type="pres">
      <dgm:prSet presAssocID="{09F7BEC0-2045-42A4-9A44-495637DC7E3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02915D6-34F0-4535-AE70-D479297A5CB0}" type="pres">
      <dgm:prSet presAssocID="{09F7BEC0-2045-42A4-9A44-495637DC7E34}" presName="negativeSpace" presStyleCnt="0"/>
      <dgm:spPr/>
    </dgm:pt>
    <dgm:pt modelId="{373A24CE-C408-490D-ACA3-1A62B8E11577}" type="pres">
      <dgm:prSet presAssocID="{09F7BEC0-2045-42A4-9A44-495637DC7E34}" presName="childText" presStyleLbl="conFgAcc1" presStyleIdx="3" presStyleCnt="6">
        <dgm:presLayoutVars>
          <dgm:bulletEnabled val="1"/>
        </dgm:presLayoutVars>
      </dgm:prSet>
      <dgm:spPr/>
    </dgm:pt>
    <dgm:pt modelId="{8E8EACA0-A567-4E41-B638-D81CA9FC6D0E}" type="pres">
      <dgm:prSet presAssocID="{C3730F01-08D4-486F-A923-F6CB9D3918A7}" presName="spaceBetweenRectangles" presStyleCnt="0"/>
      <dgm:spPr/>
    </dgm:pt>
    <dgm:pt modelId="{2C428894-03C6-474B-9AA7-0B69502D22A3}" type="pres">
      <dgm:prSet presAssocID="{A6A59274-1B28-4152-B3E2-7BC5106FB1F7}" presName="parentLin" presStyleCnt="0"/>
      <dgm:spPr/>
    </dgm:pt>
    <dgm:pt modelId="{55D61FEB-A719-444D-BDC7-E03C5328B7A8}" type="pres">
      <dgm:prSet presAssocID="{A6A59274-1B28-4152-B3E2-7BC5106FB1F7}" presName="parentLeftMargin" presStyleLbl="node1" presStyleIdx="3" presStyleCnt="6"/>
      <dgm:spPr/>
    </dgm:pt>
    <dgm:pt modelId="{CDA76A81-06DD-4B74-91B7-1893483CE544}" type="pres">
      <dgm:prSet presAssocID="{A6A59274-1B28-4152-B3E2-7BC5106FB1F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A4DED7D-4D31-4DE9-BA97-07CFD26AFF2C}" type="pres">
      <dgm:prSet presAssocID="{A6A59274-1B28-4152-B3E2-7BC5106FB1F7}" presName="negativeSpace" presStyleCnt="0"/>
      <dgm:spPr/>
    </dgm:pt>
    <dgm:pt modelId="{62A8148F-6396-4ED5-B584-2A21DA0B2716}" type="pres">
      <dgm:prSet presAssocID="{A6A59274-1B28-4152-B3E2-7BC5106FB1F7}" presName="childText" presStyleLbl="conFgAcc1" presStyleIdx="4" presStyleCnt="6">
        <dgm:presLayoutVars>
          <dgm:bulletEnabled val="1"/>
        </dgm:presLayoutVars>
      </dgm:prSet>
      <dgm:spPr/>
    </dgm:pt>
    <dgm:pt modelId="{E0D08266-72D1-4580-8520-D2E6E8459DB1}" type="pres">
      <dgm:prSet presAssocID="{E59A18E6-7294-40EC-AC89-2B7879EA33C9}" presName="spaceBetweenRectangles" presStyleCnt="0"/>
      <dgm:spPr/>
    </dgm:pt>
    <dgm:pt modelId="{55BB5DAB-0CF6-4882-A2E9-A2D064515ED7}" type="pres">
      <dgm:prSet presAssocID="{8E5F5156-5DAD-4DEB-A310-412A5CC32E62}" presName="parentLin" presStyleCnt="0"/>
      <dgm:spPr/>
    </dgm:pt>
    <dgm:pt modelId="{1E2592EC-7B42-4A63-8BC4-269F80720062}" type="pres">
      <dgm:prSet presAssocID="{8E5F5156-5DAD-4DEB-A310-412A5CC32E62}" presName="parentLeftMargin" presStyleLbl="node1" presStyleIdx="4" presStyleCnt="6"/>
      <dgm:spPr/>
    </dgm:pt>
    <dgm:pt modelId="{67DD5D28-C7A3-4089-8C70-9102EA591543}" type="pres">
      <dgm:prSet presAssocID="{8E5F5156-5DAD-4DEB-A310-412A5CC32E62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697DDE58-2C3D-4464-B08F-123D9ED4284C}" type="pres">
      <dgm:prSet presAssocID="{8E5F5156-5DAD-4DEB-A310-412A5CC32E62}" presName="negativeSpace" presStyleCnt="0"/>
      <dgm:spPr/>
    </dgm:pt>
    <dgm:pt modelId="{7B178C36-49ED-4EE8-A422-9EAF6F1D492C}" type="pres">
      <dgm:prSet presAssocID="{8E5F5156-5DAD-4DEB-A310-412A5CC32E62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B834510E-09A3-404F-8B58-8873BAF85418}" type="presOf" srcId="{AC0136CA-EAB4-4C15-918D-0F541E4C7FC6}" destId="{CC961E4F-2844-4596-B5FF-838D6D209814}" srcOrd="1" destOrd="0" presId="urn:microsoft.com/office/officeart/2005/8/layout/list1"/>
    <dgm:cxn modelId="{03800414-6DCB-42F8-987D-D9CF93F5A433}" srcId="{8F1C6987-2E55-4DE6-9787-CB5B2B3071C8}" destId="{09F7BEC0-2045-42A4-9A44-495637DC7E34}" srcOrd="3" destOrd="0" parTransId="{3A6CA61E-03E9-4D8F-BD76-FBD2E0528B55}" sibTransId="{C3730F01-08D4-486F-A923-F6CB9D3918A7}"/>
    <dgm:cxn modelId="{3F14842A-F15F-456D-BE7C-04A5003D02D7}" type="presOf" srcId="{A6A59274-1B28-4152-B3E2-7BC5106FB1F7}" destId="{CDA76A81-06DD-4B74-91B7-1893483CE544}" srcOrd="1" destOrd="0" presId="urn:microsoft.com/office/officeart/2005/8/layout/list1"/>
    <dgm:cxn modelId="{BC153335-BFB0-4F47-AF4B-400800744B4E}" srcId="{8F1C6987-2E55-4DE6-9787-CB5B2B3071C8}" destId="{AC0136CA-EAB4-4C15-918D-0F541E4C7FC6}" srcOrd="2" destOrd="0" parTransId="{DD32AA00-29A8-4D29-906B-50A479F247A2}" sibTransId="{45C15C59-0E50-4289-9036-88D1501037D2}"/>
    <dgm:cxn modelId="{3CD7B85C-5F25-4011-A2CF-F0468245EBAC}" type="presOf" srcId="{AC0136CA-EAB4-4C15-918D-0F541E4C7FC6}" destId="{E9CF6D17-45A6-4977-99A4-810B75313241}" srcOrd="0" destOrd="0" presId="urn:microsoft.com/office/officeart/2005/8/layout/list1"/>
    <dgm:cxn modelId="{010D4A65-C641-4255-9A44-368225D9EC72}" type="presOf" srcId="{3C417533-83A6-4F84-9C00-A071F83DCF2D}" destId="{DEF8B953-323F-478C-882A-6A9E0DE838C6}" srcOrd="1" destOrd="0" presId="urn:microsoft.com/office/officeart/2005/8/layout/list1"/>
    <dgm:cxn modelId="{67FD6049-02B6-4445-866D-949A22B66F6A}" type="presOf" srcId="{8E5F5156-5DAD-4DEB-A310-412A5CC32E62}" destId="{67DD5D28-C7A3-4089-8C70-9102EA591543}" srcOrd="1" destOrd="0" presId="urn:microsoft.com/office/officeart/2005/8/layout/list1"/>
    <dgm:cxn modelId="{370AE255-E8D5-4582-A41F-F58D7D2920A3}" type="presOf" srcId="{8E5F5156-5DAD-4DEB-A310-412A5CC32E62}" destId="{1E2592EC-7B42-4A63-8BC4-269F80720062}" srcOrd="0" destOrd="0" presId="urn:microsoft.com/office/officeart/2005/8/layout/list1"/>
    <dgm:cxn modelId="{5357CE88-1C53-41A5-9F7E-B20F04F3C7E3}" srcId="{8F1C6987-2E55-4DE6-9787-CB5B2B3071C8}" destId="{8E5F5156-5DAD-4DEB-A310-412A5CC32E62}" srcOrd="5" destOrd="0" parTransId="{2A934CA1-1FEE-4A80-99A9-9C55AD23F762}" sibTransId="{6E776509-B947-4E81-9453-0AC362E197C3}"/>
    <dgm:cxn modelId="{4F1E6795-3491-4EA9-A928-8405CE27D8A5}" type="presOf" srcId="{8F1C6987-2E55-4DE6-9787-CB5B2B3071C8}" destId="{DE7A19F0-A735-4E49-B4F2-CA1F2595AA0D}" srcOrd="0" destOrd="0" presId="urn:microsoft.com/office/officeart/2005/8/layout/list1"/>
    <dgm:cxn modelId="{C2A8ECA3-D86C-4873-ADF1-E5D4970AD2F8}" type="presOf" srcId="{09F7BEC0-2045-42A4-9A44-495637DC7E34}" destId="{865E700C-4557-460B-9518-B1C15CC70645}" srcOrd="0" destOrd="0" presId="urn:microsoft.com/office/officeart/2005/8/layout/list1"/>
    <dgm:cxn modelId="{E1CC65A9-DC94-4989-9EB0-BDCE8EBE4BDB}" srcId="{8F1C6987-2E55-4DE6-9787-CB5B2B3071C8}" destId="{A6A59274-1B28-4152-B3E2-7BC5106FB1F7}" srcOrd="4" destOrd="0" parTransId="{9BA20966-7959-40A5-A40A-CE4D4FD18BCC}" sibTransId="{E59A18E6-7294-40EC-AC89-2B7879EA33C9}"/>
    <dgm:cxn modelId="{36319CBE-236D-4F7F-8C0F-465340861190}" type="presOf" srcId="{74B3560D-05D3-4D58-ACFF-3815360AE30B}" destId="{985C1F9A-0A14-4E94-9BCF-C1CE03B67D4E}" srcOrd="1" destOrd="0" presId="urn:microsoft.com/office/officeart/2005/8/layout/list1"/>
    <dgm:cxn modelId="{B1CCB3CA-291D-4665-8F91-756C8424405F}" type="presOf" srcId="{09F7BEC0-2045-42A4-9A44-495637DC7E34}" destId="{2DB17640-6F5D-4C63-A860-CA8FD872F011}" srcOrd="1" destOrd="0" presId="urn:microsoft.com/office/officeart/2005/8/layout/list1"/>
    <dgm:cxn modelId="{C9F696DF-AACF-4A4F-B37E-F8FCF5274872}" type="presOf" srcId="{74B3560D-05D3-4D58-ACFF-3815360AE30B}" destId="{E8E7DC58-194E-4840-A667-1EAA6E9C8C82}" srcOrd="0" destOrd="0" presId="urn:microsoft.com/office/officeart/2005/8/layout/list1"/>
    <dgm:cxn modelId="{37431FE1-4AE7-48C3-8307-05E7DEE98300}" type="presOf" srcId="{3C417533-83A6-4F84-9C00-A071F83DCF2D}" destId="{84AAEAFD-4B51-4E6C-8EC4-CAB4783FF0F9}" srcOrd="0" destOrd="0" presId="urn:microsoft.com/office/officeart/2005/8/layout/list1"/>
    <dgm:cxn modelId="{90DD40E5-DB44-415B-B255-EB8061F43A87}" type="presOf" srcId="{A6A59274-1B28-4152-B3E2-7BC5106FB1F7}" destId="{55D61FEB-A719-444D-BDC7-E03C5328B7A8}" srcOrd="0" destOrd="0" presId="urn:microsoft.com/office/officeart/2005/8/layout/list1"/>
    <dgm:cxn modelId="{FC0EB2E5-8388-4BF0-AC9F-A68A0A7978C7}" srcId="{8F1C6987-2E55-4DE6-9787-CB5B2B3071C8}" destId="{3C417533-83A6-4F84-9C00-A071F83DCF2D}" srcOrd="1" destOrd="0" parTransId="{A9790311-726F-422B-81F5-B546DA8540F0}" sibTransId="{60C457DA-F363-4145-840F-E8D98D9E6228}"/>
    <dgm:cxn modelId="{E642FEFE-7DEA-406F-9815-711FDBD6EF64}" srcId="{8F1C6987-2E55-4DE6-9787-CB5B2B3071C8}" destId="{74B3560D-05D3-4D58-ACFF-3815360AE30B}" srcOrd="0" destOrd="0" parTransId="{31C07D70-20A0-4AB8-924E-9E41FE63EE66}" sibTransId="{2C9FB7A3-01EE-4F10-9FE8-4A23E8657177}"/>
    <dgm:cxn modelId="{2A778450-F94A-497C-A4A2-1A350252247B}" type="presParOf" srcId="{DE7A19F0-A735-4E49-B4F2-CA1F2595AA0D}" destId="{A11BD3B3-553B-4262-B400-3831A09BD308}" srcOrd="0" destOrd="0" presId="urn:microsoft.com/office/officeart/2005/8/layout/list1"/>
    <dgm:cxn modelId="{58E6D58F-522F-4CFA-8E36-2C13C752CA07}" type="presParOf" srcId="{A11BD3B3-553B-4262-B400-3831A09BD308}" destId="{E8E7DC58-194E-4840-A667-1EAA6E9C8C82}" srcOrd="0" destOrd="0" presId="urn:microsoft.com/office/officeart/2005/8/layout/list1"/>
    <dgm:cxn modelId="{031CF21A-29B6-47AB-A5DC-9BAA2CCB023F}" type="presParOf" srcId="{A11BD3B3-553B-4262-B400-3831A09BD308}" destId="{985C1F9A-0A14-4E94-9BCF-C1CE03B67D4E}" srcOrd="1" destOrd="0" presId="urn:microsoft.com/office/officeart/2005/8/layout/list1"/>
    <dgm:cxn modelId="{82C81E55-9184-43E1-AFB1-F080041403F6}" type="presParOf" srcId="{DE7A19F0-A735-4E49-B4F2-CA1F2595AA0D}" destId="{02E5BC37-A387-411F-B8E6-B2F303D9FC9A}" srcOrd="1" destOrd="0" presId="urn:microsoft.com/office/officeart/2005/8/layout/list1"/>
    <dgm:cxn modelId="{D477FCC8-1E53-4A5E-9B8D-6FB7456F858D}" type="presParOf" srcId="{DE7A19F0-A735-4E49-B4F2-CA1F2595AA0D}" destId="{5EB89C38-F9E7-4F01-9F54-BF48A87875AA}" srcOrd="2" destOrd="0" presId="urn:microsoft.com/office/officeart/2005/8/layout/list1"/>
    <dgm:cxn modelId="{05ECE736-9B7C-4DBA-9CAA-F8380769A229}" type="presParOf" srcId="{DE7A19F0-A735-4E49-B4F2-CA1F2595AA0D}" destId="{1F9A25E6-D991-4407-9236-304D091B5272}" srcOrd="3" destOrd="0" presId="urn:microsoft.com/office/officeart/2005/8/layout/list1"/>
    <dgm:cxn modelId="{40ED1D87-A66D-4865-809A-2A6599854E35}" type="presParOf" srcId="{DE7A19F0-A735-4E49-B4F2-CA1F2595AA0D}" destId="{FB081A43-2DE1-486C-9B90-12DAE106A3BA}" srcOrd="4" destOrd="0" presId="urn:microsoft.com/office/officeart/2005/8/layout/list1"/>
    <dgm:cxn modelId="{3C57C6B1-4044-4940-90F3-C3F243EA02D6}" type="presParOf" srcId="{FB081A43-2DE1-486C-9B90-12DAE106A3BA}" destId="{84AAEAFD-4B51-4E6C-8EC4-CAB4783FF0F9}" srcOrd="0" destOrd="0" presId="urn:microsoft.com/office/officeart/2005/8/layout/list1"/>
    <dgm:cxn modelId="{72AEF625-9625-41FC-A3BA-506759467401}" type="presParOf" srcId="{FB081A43-2DE1-486C-9B90-12DAE106A3BA}" destId="{DEF8B953-323F-478C-882A-6A9E0DE838C6}" srcOrd="1" destOrd="0" presId="urn:microsoft.com/office/officeart/2005/8/layout/list1"/>
    <dgm:cxn modelId="{38F56513-AC1A-403C-B353-08ACD344F493}" type="presParOf" srcId="{DE7A19F0-A735-4E49-B4F2-CA1F2595AA0D}" destId="{6267EF0D-6B3B-41AA-BBB5-ADF3EB936CCE}" srcOrd="5" destOrd="0" presId="urn:microsoft.com/office/officeart/2005/8/layout/list1"/>
    <dgm:cxn modelId="{095E2A54-32B3-4F9B-A4E1-578D5A640127}" type="presParOf" srcId="{DE7A19F0-A735-4E49-B4F2-CA1F2595AA0D}" destId="{944BAA58-3854-42EA-9BAE-62D9C3E0490E}" srcOrd="6" destOrd="0" presId="urn:microsoft.com/office/officeart/2005/8/layout/list1"/>
    <dgm:cxn modelId="{61EAA060-C5F7-46A6-BB99-C30D7202A238}" type="presParOf" srcId="{DE7A19F0-A735-4E49-B4F2-CA1F2595AA0D}" destId="{F65168C8-CC1C-4345-A1DE-A09A700ECD1B}" srcOrd="7" destOrd="0" presId="urn:microsoft.com/office/officeart/2005/8/layout/list1"/>
    <dgm:cxn modelId="{74F8564B-F233-49D9-829E-680CAF96F397}" type="presParOf" srcId="{DE7A19F0-A735-4E49-B4F2-CA1F2595AA0D}" destId="{762BAB9A-101F-48F5-979C-42981337F971}" srcOrd="8" destOrd="0" presId="urn:microsoft.com/office/officeart/2005/8/layout/list1"/>
    <dgm:cxn modelId="{94683820-B48C-48AE-A009-DA790DB7B7E2}" type="presParOf" srcId="{762BAB9A-101F-48F5-979C-42981337F971}" destId="{E9CF6D17-45A6-4977-99A4-810B75313241}" srcOrd="0" destOrd="0" presId="urn:microsoft.com/office/officeart/2005/8/layout/list1"/>
    <dgm:cxn modelId="{B1D10F40-2B89-49F9-925C-311A8572A36C}" type="presParOf" srcId="{762BAB9A-101F-48F5-979C-42981337F971}" destId="{CC961E4F-2844-4596-B5FF-838D6D209814}" srcOrd="1" destOrd="0" presId="urn:microsoft.com/office/officeart/2005/8/layout/list1"/>
    <dgm:cxn modelId="{A7F1C18D-26FC-4933-8D03-46FE4F112376}" type="presParOf" srcId="{DE7A19F0-A735-4E49-B4F2-CA1F2595AA0D}" destId="{C0A2D98F-A66D-4F72-8337-4596091878E9}" srcOrd="9" destOrd="0" presId="urn:microsoft.com/office/officeart/2005/8/layout/list1"/>
    <dgm:cxn modelId="{D0010EA3-412D-4EEF-A8FF-36D6981F20B3}" type="presParOf" srcId="{DE7A19F0-A735-4E49-B4F2-CA1F2595AA0D}" destId="{83E75B9F-AF27-45DB-AE6A-56D2495D0A35}" srcOrd="10" destOrd="0" presId="urn:microsoft.com/office/officeart/2005/8/layout/list1"/>
    <dgm:cxn modelId="{A6A38594-7908-48A5-95E1-3EF90E0B8E30}" type="presParOf" srcId="{DE7A19F0-A735-4E49-B4F2-CA1F2595AA0D}" destId="{AB3E423B-48CC-487A-8FEF-666177A26966}" srcOrd="11" destOrd="0" presId="urn:microsoft.com/office/officeart/2005/8/layout/list1"/>
    <dgm:cxn modelId="{80ED7D8F-81F9-42FE-8859-123007176142}" type="presParOf" srcId="{DE7A19F0-A735-4E49-B4F2-CA1F2595AA0D}" destId="{563F108A-8D7B-4326-9BF5-C17375DD3098}" srcOrd="12" destOrd="0" presId="urn:microsoft.com/office/officeart/2005/8/layout/list1"/>
    <dgm:cxn modelId="{38C73F51-AB8C-4EE3-A206-29AD51101DE1}" type="presParOf" srcId="{563F108A-8D7B-4326-9BF5-C17375DD3098}" destId="{865E700C-4557-460B-9518-B1C15CC70645}" srcOrd="0" destOrd="0" presId="urn:microsoft.com/office/officeart/2005/8/layout/list1"/>
    <dgm:cxn modelId="{53E3C297-1F78-4885-8975-2A9022FFF2C5}" type="presParOf" srcId="{563F108A-8D7B-4326-9BF5-C17375DD3098}" destId="{2DB17640-6F5D-4C63-A860-CA8FD872F011}" srcOrd="1" destOrd="0" presId="urn:microsoft.com/office/officeart/2005/8/layout/list1"/>
    <dgm:cxn modelId="{7EEBE298-2FBA-4629-940F-F7B22E1D127E}" type="presParOf" srcId="{DE7A19F0-A735-4E49-B4F2-CA1F2595AA0D}" destId="{502915D6-34F0-4535-AE70-D479297A5CB0}" srcOrd="13" destOrd="0" presId="urn:microsoft.com/office/officeart/2005/8/layout/list1"/>
    <dgm:cxn modelId="{75B9C095-F473-4704-9393-AD5AFFCAD22C}" type="presParOf" srcId="{DE7A19F0-A735-4E49-B4F2-CA1F2595AA0D}" destId="{373A24CE-C408-490D-ACA3-1A62B8E11577}" srcOrd="14" destOrd="0" presId="urn:microsoft.com/office/officeart/2005/8/layout/list1"/>
    <dgm:cxn modelId="{94851C26-3913-4700-B216-4AE025E2896C}" type="presParOf" srcId="{DE7A19F0-A735-4E49-B4F2-CA1F2595AA0D}" destId="{8E8EACA0-A567-4E41-B638-D81CA9FC6D0E}" srcOrd="15" destOrd="0" presId="urn:microsoft.com/office/officeart/2005/8/layout/list1"/>
    <dgm:cxn modelId="{BD38A26A-0ACD-45F9-80BC-5E9C48683A68}" type="presParOf" srcId="{DE7A19F0-A735-4E49-B4F2-CA1F2595AA0D}" destId="{2C428894-03C6-474B-9AA7-0B69502D22A3}" srcOrd="16" destOrd="0" presId="urn:microsoft.com/office/officeart/2005/8/layout/list1"/>
    <dgm:cxn modelId="{C06A755B-5BFB-4777-8062-ADFD95990FB6}" type="presParOf" srcId="{2C428894-03C6-474B-9AA7-0B69502D22A3}" destId="{55D61FEB-A719-444D-BDC7-E03C5328B7A8}" srcOrd="0" destOrd="0" presId="urn:microsoft.com/office/officeart/2005/8/layout/list1"/>
    <dgm:cxn modelId="{4AAE34EC-D179-48B5-9EF6-2E187F824F59}" type="presParOf" srcId="{2C428894-03C6-474B-9AA7-0B69502D22A3}" destId="{CDA76A81-06DD-4B74-91B7-1893483CE544}" srcOrd="1" destOrd="0" presId="urn:microsoft.com/office/officeart/2005/8/layout/list1"/>
    <dgm:cxn modelId="{C7D265BA-3A70-46F9-A334-CD42868D973A}" type="presParOf" srcId="{DE7A19F0-A735-4E49-B4F2-CA1F2595AA0D}" destId="{CA4DED7D-4D31-4DE9-BA97-07CFD26AFF2C}" srcOrd="17" destOrd="0" presId="urn:microsoft.com/office/officeart/2005/8/layout/list1"/>
    <dgm:cxn modelId="{656FFBD9-0812-4051-AAD3-DE54F911C0E6}" type="presParOf" srcId="{DE7A19F0-A735-4E49-B4F2-CA1F2595AA0D}" destId="{62A8148F-6396-4ED5-B584-2A21DA0B2716}" srcOrd="18" destOrd="0" presId="urn:microsoft.com/office/officeart/2005/8/layout/list1"/>
    <dgm:cxn modelId="{6FC01B81-D1A3-4E88-9497-850D41235BB3}" type="presParOf" srcId="{DE7A19F0-A735-4E49-B4F2-CA1F2595AA0D}" destId="{E0D08266-72D1-4580-8520-D2E6E8459DB1}" srcOrd="19" destOrd="0" presId="urn:microsoft.com/office/officeart/2005/8/layout/list1"/>
    <dgm:cxn modelId="{745224A6-9322-4119-AF6A-1EE08A30C1A5}" type="presParOf" srcId="{DE7A19F0-A735-4E49-B4F2-CA1F2595AA0D}" destId="{55BB5DAB-0CF6-4882-A2E9-A2D064515ED7}" srcOrd="20" destOrd="0" presId="urn:microsoft.com/office/officeart/2005/8/layout/list1"/>
    <dgm:cxn modelId="{BAB27DAE-8F7A-4281-899B-384E69F3E8D7}" type="presParOf" srcId="{55BB5DAB-0CF6-4882-A2E9-A2D064515ED7}" destId="{1E2592EC-7B42-4A63-8BC4-269F80720062}" srcOrd="0" destOrd="0" presId="urn:microsoft.com/office/officeart/2005/8/layout/list1"/>
    <dgm:cxn modelId="{F94D311E-5F45-4869-878B-D6F5D42EE9C6}" type="presParOf" srcId="{55BB5DAB-0CF6-4882-A2E9-A2D064515ED7}" destId="{67DD5D28-C7A3-4089-8C70-9102EA591543}" srcOrd="1" destOrd="0" presId="urn:microsoft.com/office/officeart/2005/8/layout/list1"/>
    <dgm:cxn modelId="{9C38A55C-365F-45C4-BD4F-98EC23434127}" type="presParOf" srcId="{DE7A19F0-A735-4E49-B4F2-CA1F2595AA0D}" destId="{697DDE58-2C3D-4464-B08F-123D9ED4284C}" srcOrd="21" destOrd="0" presId="urn:microsoft.com/office/officeart/2005/8/layout/list1"/>
    <dgm:cxn modelId="{EF4531FB-D7EF-4B3C-843E-D770E7649A52}" type="presParOf" srcId="{DE7A19F0-A735-4E49-B4F2-CA1F2595AA0D}" destId="{7B178C36-49ED-4EE8-A422-9EAF6F1D492C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D1C9AD-1940-4A52-91A3-108B8866D95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766F2E3D-ACCB-4010-9B06-42AE36C0EB75}">
      <dgm:prSet/>
      <dgm:spPr/>
      <dgm:t>
        <a:bodyPr/>
        <a:lstStyle/>
        <a:p>
          <a:r>
            <a:rPr lang="en-US" b="1" dirty="0">
              <a:latin typeface="David" panose="020E0502060401010101" pitchFamily="34" charset="-79"/>
              <a:cs typeface="David" panose="020E0502060401010101" pitchFamily="34" charset="-79"/>
            </a:rPr>
            <a:t>Data Quality and Consistency</a:t>
          </a:r>
          <a:r>
            <a:rPr lang="en-US" dirty="0">
              <a:latin typeface="David" panose="020E0502060401010101" pitchFamily="34" charset="-79"/>
              <a:cs typeface="David" panose="020E0502060401010101" pitchFamily="34" charset="-79"/>
            </a:rPr>
            <a:t>: Ensure data consistency from various consumer-grade devices.</a:t>
          </a:r>
        </a:p>
      </dgm:t>
    </dgm:pt>
    <dgm:pt modelId="{20500208-EAD8-4250-B965-DF8815D33892}" type="parTrans" cxnId="{6E12FBEB-F4BC-45CE-B8E4-35B3BF792C4B}">
      <dgm:prSet/>
      <dgm:spPr/>
      <dgm:t>
        <a:bodyPr/>
        <a:lstStyle/>
        <a:p>
          <a:endParaRPr lang="en-US"/>
        </a:p>
      </dgm:t>
    </dgm:pt>
    <dgm:pt modelId="{B38B3803-8303-4E42-A524-454A1EFE6151}" type="sibTrans" cxnId="{6E12FBEB-F4BC-45CE-B8E4-35B3BF792C4B}">
      <dgm:prSet/>
      <dgm:spPr/>
      <dgm:t>
        <a:bodyPr/>
        <a:lstStyle/>
        <a:p>
          <a:endParaRPr lang="en-US"/>
        </a:p>
      </dgm:t>
    </dgm:pt>
    <dgm:pt modelId="{69D4C375-B304-48A3-893E-5123B50E676B}">
      <dgm:prSet/>
      <dgm:spPr/>
      <dgm:t>
        <a:bodyPr/>
        <a:lstStyle/>
        <a:p>
          <a:r>
            <a:rPr lang="en-US" dirty="0">
              <a:latin typeface="David" panose="020E0502060401010101" pitchFamily="34" charset="-79"/>
              <a:cs typeface="David" panose="020E0502060401010101" pitchFamily="34" charset="-79"/>
            </a:rPr>
            <a:t>A</a:t>
          </a:r>
          <a:r>
            <a:rPr lang="en-US" b="1" dirty="0">
              <a:latin typeface="David" panose="020E0502060401010101" pitchFamily="34" charset="-79"/>
              <a:cs typeface="David" panose="020E0502060401010101" pitchFamily="34" charset="-79"/>
            </a:rPr>
            <a:t>lgorithm Accuracy</a:t>
          </a:r>
          <a:r>
            <a:rPr lang="en-US" dirty="0">
              <a:latin typeface="David" panose="020E0502060401010101" pitchFamily="34" charset="-79"/>
              <a:cs typeface="David" panose="020E0502060401010101" pitchFamily="34" charset="-79"/>
            </a:rPr>
            <a:t>: Reduce false positives and negatives through extensive testing.</a:t>
          </a:r>
        </a:p>
      </dgm:t>
    </dgm:pt>
    <dgm:pt modelId="{F7D261B9-7FCF-4E66-A8EA-E5830BF88174}" type="parTrans" cxnId="{DE82BB41-C3B0-4754-BE6D-B1720A7E7069}">
      <dgm:prSet/>
      <dgm:spPr/>
      <dgm:t>
        <a:bodyPr/>
        <a:lstStyle/>
        <a:p>
          <a:endParaRPr lang="en-US"/>
        </a:p>
      </dgm:t>
    </dgm:pt>
    <dgm:pt modelId="{66E28657-1F2E-4B40-B67E-649B07CB5460}" type="sibTrans" cxnId="{DE82BB41-C3B0-4754-BE6D-B1720A7E7069}">
      <dgm:prSet/>
      <dgm:spPr/>
      <dgm:t>
        <a:bodyPr/>
        <a:lstStyle/>
        <a:p>
          <a:endParaRPr lang="en-US"/>
        </a:p>
      </dgm:t>
    </dgm:pt>
    <dgm:pt modelId="{02A04D2D-20E4-48E5-A678-9DD98CD3023B}">
      <dgm:prSet/>
      <dgm:spPr/>
      <dgm:t>
        <a:bodyPr/>
        <a:lstStyle/>
        <a:p>
          <a:r>
            <a:rPr lang="en-US" b="1" dirty="0">
              <a:latin typeface="David" panose="020E0502060401010101" pitchFamily="34" charset="-79"/>
              <a:cs typeface="David" panose="020E0502060401010101" pitchFamily="34" charset="-79"/>
            </a:rPr>
            <a:t>Handling Diverse Data</a:t>
          </a:r>
          <a:r>
            <a:rPr lang="en-US" dirty="0">
              <a:latin typeface="David" panose="020E0502060401010101" pitchFamily="34" charset="-79"/>
              <a:cs typeface="David" panose="020E0502060401010101" pitchFamily="34" charset="-79"/>
            </a:rPr>
            <a:t>: Manage variability in heart rate patterns across different demographics, activity levels, and health conditions.</a:t>
          </a:r>
        </a:p>
      </dgm:t>
    </dgm:pt>
    <dgm:pt modelId="{A5FDE5A5-D350-4164-8433-B644C4324EA6}" type="parTrans" cxnId="{549CC733-06C5-474D-9348-D245D0896738}">
      <dgm:prSet/>
      <dgm:spPr/>
      <dgm:t>
        <a:bodyPr/>
        <a:lstStyle/>
        <a:p>
          <a:endParaRPr lang="en-US"/>
        </a:p>
      </dgm:t>
    </dgm:pt>
    <dgm:pt modelId="{F4A2A3BD-4330-4810-B2CA-CE5D977D25CF}" type="sibTrans" cxnId="{549CC733-06C5-474D-9348-D245D0896738}">
      <dgm:prSet/>
      <dgm:spPr/>
      <dgm:t>
        <a:bodyPr/>
        <a:lstStyle/>
        <a:p>
          <a:endParaRPr lang="en-US"/>
        </a:p>
      </dgm:t>
    </dgm:pt>
    <dgm:pt modelId="{2A6912E1-E62D-44D9-B9C6-3ED4E613B264}">
      <dgm:prSet/>
      <dgm:spPr/>
      <dgm:t>
        <a:bodyPr/>
        <a:lstStyle/>
        <a:p>
          <a:r>
            <a:rPr lang="en-US" b="1" dirty="0">
              <a:latin typeface="David" panose="020E0502060401010101" pitchFamily="34" charset="-79"/>
              <a:cs typeface="David" panose="020E0502060401010101" pitchFamily="34" charset="-79"/>
            </a:rPr>
            <a:t>Real-Time Processing</a:t>
          </a:r>
          <a:r>
            <a:rPr lang="en-US" dirty="0">
              <a:latin typeface="David" panose="020E0502060401010101" pitchFamily="34" charset="-79"/>
              <a:cs typeface="David" panose="020E0502060401010101" pitchFamily="34" charset="-79"/>
            </a:rPr>
            <a:t>: Implement robust infrastructure and efficient algorithms for real-time data collection, processing, and analysis.</a:t>
          </a:r>
        </a:p>
      </dgm:t>
    </dgm:pt>
    <dgm:pt modelId="{57F15CDB-ECB1-43B9-8AE7-0F8047F8D914}" type="parTrans" cxnId="{A786FD75-84F0-43F8-B464-431671996470}">
      <dgm:prSet/>
      <dgm:spPr/>
      <dgm:t>
        <a:bodyPr/>
        <a:lstStyle/>
        <a:p>
          <a:endParaRPr lang="en-US"/>
        </a:p>
      </dgm:t>
    </dgm:pt>
    <dgm:pt modelId="{FB07569D-6C39-4473-AAAF-D434F083801B}" type="sibTrans" cxnId="{A786FD75-84F0-43F8-B464-431671996470}">
      <dgm:prSet/>
      <dgm:spPr/>
      <dgm:t>
        <a:bodyPr/>
        <a:lstStyle/>
        <a:p>
          <a:endParaRPr lang="en-US"/>
        </a:p>
      </dgm:t>
    </dgm:pt>
    <dgm:pt modelId="{BA150BDE-1156-4ED4-AB43-8331F3CCAF3C}" type="pres">
      <dgm:prSet presAssocID="{E6D1C9AD-1940-4A52-91A3-108B8866D95A}" presName="root" presStyleCnt="0">
        <dgm:presLayoutVars>
          <dgm:dir/>
          <dgm:resizeHandles val="exact"/>
        </dgm:presLayoutVars>
      </dgm:prSet>
      <dgm:spPr/>
    </dgm:pt>
    <dgm:pt modelId="{94073BCE-E6D9-4DE3-9618-B741C8892E35}" type="pres">
      <dgm:prSet presAssocID="{766F2E3D-ACCB-4010-9B06-42AE36C0EB75}" presName="compNode" presStyleCnt="0"/>
      <dgm:spPr/>
    </dgm:pt>
    <dgm:pt modelId="{6191A07A-5CB7-447C-BAFB-871BA4645F13}" type="pres">
      <dgm:prSet presAssocID="{766F2E3D-ACCB-4010-9B06-42AE36C0EB75}" presName="bgRect" presStyleLbl="bgShp" presStyleIdx="0" presStyleCnt="4"/>
      <dgm:spPr/>
    </dgm:pt>
    <dgm:pt modelId="{92C2B140-FC5F-47F0-93D7-6308E864ED63}" type="pres">
      <dgm:prSet presAssocID="{766F2E3D-ACCB-4010-9B06-42AE36C0EB7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1578826-2379-4E24-A1F7-3A6ED0302A2B}" type="pres">
      <dgm:prSet presAssocID="{766F2E3D-ACCB-4010-9B06-42AE36C0EB75}" presName="spaceRect" presStyleCnt="0"/>
      <dgm:spPr/>
    </dgm:pt>
    <dgm:pt modelId="{3CC1AB9B-DE14-453F-83C3-732B1BBA8B3E}" type="pres">
      <dgm:prSet presAssocID="{766F2E3D-ACCB-4010-9B06-42AE36C0EB75}" presName="parTx" presStyleLbl="revTx" presStyleIdx="0" presStyleCnt="4">
        <dgm:presLayoutVars>
          <dgm:chMax val="0"/>
          <dgm:chPref val="0"/>
        </dgm:presLayoutVars>
      </dgm:prSet>
      <dgm:spPr/>
    </dgm:pt>
    <dgm:pt modelId="{58E6BC5A-972B-4AB1-97B3-10727201F31A}" type="pres">
      <dgm:prSet presAssocID="{B38B3803-8303-4E42-A524-454A1EFE6151}" presName="sibTrans" presStyleCnt="0"/>
      <dgm:spPr/>
    </dgm:pt>
    <dgm:pt modelId="{A45EA445-31D2-4B14-9D5D-ABF825A74305}" type="pres">
      <dgm:prSet presAssocID="{69D4C375-B304-48A3-893E-5123B50E676B}" presName="compNode" presStyleCnt="0"/>
      <dgm:spPr/>
    </dgm:pt>
    <dgm:pt modelId="{9F85CBBF-66C2-46DF-BDB4-F77B163CF9B4}" type="pres">
      <dgm:prSet presAssocID="{69D4C375-B304-48A3-893E-5123B50E676B}" presName="bgRect" presStyleLbl="bgShp" presStyleIdx="1" presStyleCnt="4" custScaleY="116826"/>
      <dgm:spPr/>
    </dgm:pt>
    <dgm:pt modelId="{FFA421C0-03EC-4462-9021-3376C3122B38}" type="pres">
      <dgm:prSet presAssocID="{69D4C375-B304-48A3-893E-5123B50E676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00A0FA6E-AFC8-4C03-B895-C1EACCA47426}" type="pres">
      <dgm:prSet presAssocID="{69D4C375-B304-48A3-893E-5123B50E676B}" presName="spaceRect" presStyleCnt="0"/>
      <dgm:spPr/>
    </dgm:pt>
    <dgm:pt modelId="{27947678-DB22-45C2-8A11-FE08DE13A054}" type="pres">
      <dgm:prSet presAssocID="{69D4C375-B304-48A3-893E-5123B50E676B}" presName="parTx" presStyleLbl="revTx" presStyleIdx="1" presStyleCnt="4">
        <dgm:presLayoutVars>
          <dgm:chMax val="0"/>
          <dgm:chPref val="0"/>
        </dgm:presLayoutVars>
      </dgm:prSet>
      <dgm:spPr/>
    </dgm:pt>
    <dgm:pt modelId="{3E05EA0E-6595-4411-B37A-5C5502B86FD5}" type="pres">
      <dgm:prSet presAssocID="{66E28657-1F2E-4B40-B67E-649B07CB5460}" presName="sibTrans" presStyleCnt="0"/>
      <dgm:spPr/>
    </dgm:pt>
    <dgm:pt modelId="{451D09A1-72C2-4DFD-A695-751F03359E28}" type="pres">
      <dgm:prSet presAssocID="{02A04D2D-20E4-48E5-A678-9DD98CD3023B}" presName="compNode" presStyleCnt="0"/>
      <dgm:spPr/>
    </dgm:pt>
    <dgm:pt modelId="{7BF281C5-681C-468B-9D0E-AB5E1BE820BB}" type="pres">
      <dgm:prSet presAssocID="{02A04D2D-20E4-48E5-A678-9DD98CD3023B}" presName="bgRect" presStyleLbl="bgShp" presStyleIdx="2" presStyleCnt="4" custLinFactNeighborX="-12285" custLinFactNeighborY="-2049"/>
      <dgm:spPr/>
    </dgm:pt>
    <dgm:pt modelId="{3072D0D8-7A57-454D-86D3-975AA9592F71}" type="pres">
      <dgm:prSet presAssocID="{02A04D2D-20E4-48E5-A678-9DD98CD3023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F9CBF5EC-2C17-401F-925E-1AEA23CAFADC}" type="pres">
      <dgm:prSet presAssocID="{02A04D2D-20E4-48E5-A678-9DD98CD3023B}" presName="spaceRect" presStyleCnt="0"/>
      <dgm:spPr/>
    </dgm:pt>
    <dgm:pt modelId="{6CB99404-2533-41B8-8A4C-0AE92070063F}" type="pres">
      <dgm:prSet presAssocID="{02A04D2D-20E4-48E5-A678-9DD98CD3023B}" presName="parTx" presStyleLbl="revTx" presStyleIdx="2" presStyleCnt="4">
        <dgm:presLayoutVars>
          <dgm:chMax val="0"/>
          <dgm:chPref val="0"/>
        </dgm:presLayoutVars>
      </dgm:prSet>
      <dgm:spPr/>
    </dgm:pt>
    <dgm:pt modelId="{21392DCC-950A-4788-854B-CA831BA2B41D}" type="pres">
      <dgm:prSet presAssocID="{F4A2A3BD-4330-4810-B2CA-CE5D977D25CF}" presName="sibTrans" presStyleCnt="0"/>
      <dgm:spPr/>
    </dgm:pt>
    <dgm:pt modelId="{4981A318-0F5A-4765-B03B-49360FDACA7B}" type="pres">
      <dgm:prSet presAssocID="{2A6912E1-E62D-44D9-B9C6-3ED4E613B264}" presName="compNode" presStyleCnt="0"/>
      <dgm:spPr/>
    </dgm:pt>
    <dgm:pt modelId="{059A8A4A-1614-4CB2-9169-6A68C9D4DC30}" type="pres">
      <dgm:prSet presAssocID="{2A6912E1-E62D-44D9-B9C6-3ED4E613B264}" presName="bgRect" presStyleLbl="bgShp" presStyleIdx="3" presStyleCnt="4"/>
      <dgm:spPr/>
    </dgm:pt>
    <dgm:pt modelId="{1535F4C3-D916-4858-9751-20C619FC780F}" type="pres">
      <dgm:prSet presAssocID="{2A6912E1-E62D-44D9-B9C6-3ED4E613B26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B6113B0-775D-4819-BD07-8EFA1835A0C3}" type="pres">
      <dgm:prSet presAssocID="{2A6912E1-E62D-44D9-B9C6-3ED4E613B264}" presName="spaceRect" presStyleCnt="0"/>
      <dgm:spPr/>
    </dgm:pt>
    <dgm:pt modelId="{537D285F-454D-4108-BADF-D681DEC629F9}" type="pres">
      <dgm:prSet presAssocID="{2A6912E1-E62D-44D9-B9C6-3ED4E613B26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49CC733-06C5-474D-9348-D245D0896738}" srcId="{E6D1C9AD-1940-4A52-91A3-108B8866D95A}" destId="{02A04D2D-20E4-48E5-A678-9DD98CD3023B}" srcOrd="2" destOrd="0" parTransId="{A5FDE5A5-D350-4164-8433-B644C4324EA6}" sibTransId="{F4A2A3BD-4330-4810-B2CA-CE5D977D25CF}"/>
    <dgm:cxn modelId="{48B72635-41BF-4DC3-9625-8F170D5DA06D}" type="presOf" srcId="{69D4C375-B304-48A3-893E-5123B50E676B}" destId="{27947678-DB22-45C2-8A11-FE08DE13A054}" srcOrd="0" destOrd="0" presId="urn:microsoft.com/office/officeart/2018/2/layout/IconVerticalSolidList"/>
    <dgm:cxn modelId="{DE82BB41-C3B0-4754-BE6D-B1720A7E7069}" srcId="{E6D1C9AD-1940-4A52-91A3-108B8866D95A}" destId="{69D4C375-B304-48A3-893E-5123B50E676B}" srcOrd="1" destOrd="0" parTransId="{F7D261B9-7FCF-4E66-A8EA-E5830BF88174}" sibTransId="{66E28657-1F2E-4B40-B67E-649B07CB5460}"/>
    <dgm:cxn modelId="{07463948-A260-465F-9A37-6E546255AA14}" type="presOf" srcId="{E6D1C9AD-1940-4A52-91A3-108B8866D95A}" destId="{BA150BDE-1156-4ED4-AB43-8331F3CCAF3C}" srcOrd="0" destOrd="0" presId="urn:microsoft.com/office/officeart/2018/2/layout/IconVerticalSolidList"/>
    <dgm:cxn modelId="{CA132C4C-B6EB-4AE5-A5D3-A750EC6CF298}" type="presOf" srcId="{2A6912E1-E62D-44D9-B9C6-3ED4E613B264}" destId="{537D285F-454D-4108-BADF-D681DEC629F9}" srcOrd="0" destOrd="0" presId="urn:microsoft.com/office/officeart/2018/2/layout/IconVerticalSolidList"/>
    <dgm:cxn modelId="{A786FD75-84F0-43F8-B464-431671996470}" srcId="{E6D1C9AD-1940-4A52-91A3-108B8866D95A}" destId="{2A6912E1-E62D-44D9-B9C6-3ED4E613B264}" srcOrd="3" destOrd="0" parTransId="{57F15CDB-ECB1-43B9-8AE7-0F8047F8D914}" sibTransId="{FB07569D-6C39-4473-AAAF-D434F083801B}"/>
    <dgm:cxn modelId="{76855FBF-DE0F-4914-A1CA-97383460FB87}" type="presOf" srcId="{766F2E3D-ACCB-4010-9B06-42AE36C0EB75}" destId="{3CC1AB9B-DE14-453F-83C3-732B1BBA8B3E}" srcOrd="0" destOrd="0" presId="urn:microsoft.com/office/officeart/2018/2/layout/IconVerticalSolidList"/>
    <dgm:cxn modelId="{B190A9CC-1600-41CD-8869-E5A9B244BE77}" type="presOf" srcId="{02A04D2D-20E4-48E5-A678-9DD98CD3023B}" destId="{6CB99404-2533-41B8-8A4C-0AE92070063F}" srcOrd="0" destOrd="0" presId="urn:microsoft.com/office/officeart/2018/2/layout/IconVerticalSolidList"/>
    <dgm:cxn modelId="{6E12FBEB-F4BC-45CE-B8E4-35B3BF792C4B}" srcId="{E6D1C9AD-1940-4A52-91A3-108B8866D95A}" destId="{766F2E3D-ACCB-4010-9B06-42AE36C0EB75}" srcOrd="0" destOrd="0" parTransId="{20500208-EAD8-4250-B965-DF8815D33892}" sibTransId="{B38B3803-8303-4E42-A524-454A1EFE6151}"/>
    <dgm:cxn modelId="{0987A2B6-0C01-4B1D-867E-B51319386BA9}" type="presParOf" srcId="{BA150BDE-1156-4ED4-AB43-8331F3CCAF3C}" destId="{94073BCE-E6D9-4DE3-9618-B741C8892E35}" srcOrd="0" destOrd="0" presId="urn:microsoft.com/office/officeart/2018/2/layout/IconVerticalSolidList"/>
    <dgm:cxn modelId="{766B8E68-63D6-4F26-8E9D-2EE070FAEEFD}" type="presParOf" srcId="{94073BCE-E6D9-4DE3-9618-B741C8892E35}" destId="{6191A07A-5CB7-447C-BAFB-871BA4645F13}" srcOrd="0" destOrd="0" presId="urn:microsoft.com/office/officeart/2018/2/layout/IconVerticalSolidList"/>
    <dgm:cxn modelId="{4C4F9F49-426B-4DDD-91E5-07A23E646545}" type="presParOf" srcId="{94073BCE-E6D9-4DE3-9618-B741C8892E35}" destId="{92C2B140-FC5F-47F0-93D7-6308E864ED63}" srcOrd="1" destOrd="0" presId="urn:microsoft.com/office/officeart/2018/2/layout/IconVerticalSolidList"/>
    <dgm:cxn modelId="{D21D300C-B955-48A9-9EA3-FC6363A5CDC8}" type="presParOf" srcId="{94073BCE-E6D9-4DE3-9618-B741C8892E35}" destId="{71578826-2379-4E24-A1F7-3A6ED0302A2B}" srcOrd="2" destOrd="0" presId="urn:microsoft.com/office/officeart/2018/2/layout/IconVerticalSolidList"/>
    <dgm:cxn modelId="{66EC10A5-4E77-4D9F-8619-41D821149766}" type="presParOf" srcId="{94073BCE-E6D9-4DE3-9618-B741C8892E35}" destId="{3CC1AB9B-DE14-453F-83C3-732B1BBA8B3E}" srcOrd="3" destOrd="0" presId="urn:microsoft.com/office/officeart/2018/2/layout/IconVerticalSolidList"/>
    <dgm:cxn modelId="{33FC3FB5-1EE0-433A-A52D-A83305B8CD26}" type="presParOf" srcId="{BA150BDE-1156-4ED4-AB43-8331F3CCAF3C}" destId="{58E6BC5A-972B-4AB1-97B3-10727201F31A}" srcOrd="1" destOrd="0" presId="urn:microsoft.com/office/officeart/2018/2/layout/IconVerticalSolidList"/>
    <dgm:cxn modelId="{1BC86D56-C3AB-4545-A620-D310D382BBCD}" type="presParOf" srcId="{BA150BDE-1156-4ED4-AB43-8331F3CCAF3C}" destId="{A45EA445-31D2-4B14-9D5D-ABF825A74305}" srcOrd="2" destOrd="0" presId="urn:microsoft.com/office/officeart/2018/2/layout/IconVerticalSolidList"/>
    <dgm:cxn modelId="{48304611-9FD3-42B1-BD59-3C85BF52E65F}" type="presParOf" srcId="{A45EA445-31D2-4B14-9D5D-ABF825A74305}" destId="{9F85CBBF-66C2-46DF-BDB4-F77B163CF9B4}" srcOrd="0" destOrd="0" presId="urn:microsoft.com/office/officeart/2018/2/layout/IconVerticalSolidList"/>
    <dgm:cxn modelId="{26C044C9-D1B2-4174-A91F-8FA505C86BDD}" type="presParOf" srcId="{A45EA445-31D2-4B14-9D5D-ABF825A74305}" destId="{FFA421C0-03EC-4462-9021-3376C3122B38}" srcOrd="1" destOrd="0" presId="urn:microsoft.com/office/officeart/2018/2/layout/IconVerticalSolidList"/>
    <dgm:cxn modelId="{95C1FD88-0980-4D4A-8604-05BF23CD772E}" type="presParOf" srcId="{A45EA445-31D2-4B14-9D5D-ABF825A74305}" destId="{00A0FA6E-AFC8-4C03-B895-C1EACCA47426}" srcOrd="2" destOrd="0" presId="urn:microsoft.com/office/officeart/2018/2/layout/IconVerticalSolidList"/>
    <dgm:cxn modelId="{7609E080-7140-47C9-926E-2FFA7BDBB7D8}" type="presParOf" srcId="{A45EA445-31D2-4B14-9D5D-ABF825A74305}" destId="{27947678-DB22-45C2-8A11-FE08DE13A054}" srcOrd="3" destOrd="0" presId="urn:microsoft.com/office/officeart/2018/2/layout/IconVerticalSolidList"/>
    <dgm:cxn modelId="{CAAF3389-C90B-473A-A463-11060930711D}" type="presParOf" srcId="{BA150BDE-1156-4ED4-AB43-8331F3CCAF3C}" destId="{3E05EA0E-6595-4411-B37A-5C5502B86FD5}" srcOrd="3" destOrd="0" presId="urn:microsoft.com/office/officeart/2018/2/layout/IconVerticalSolidList"/>
    <dgm:cxn modelId="{31D2A0A7-20EB-41F1-8B5C-4C594403AF33}" type="presParOf" srcId="{BA150BDE-1156-4ED4-AB43-8331F3CCAF3C}" destId="{451D09A1-72C2-4DFD-A695-751F03359E28}" srcOrd="4" destOrd="0" presId="urn:microsoft.com/office/officeart/2018/2/layout/IconVerticalSolidList"/>
    <dgm:cxn modelId="{327572BA-2E44-4372-9D01-6E68CFABE5F4}" type="presParOf" srcId="{451D09A1-72C2-4DFD-A695-751F03359E28}" destId="{7BF281C5-681C-468B-9D0E-AB5E1BE820BB}" srcOrd="0" destOrd="0" presId="urn:microsoft.com/office/officeart/2018/2/layout/IconVerticalSolidList"/>
    <dgm:cxn modelId="{3B469029-6FF8-45C2-A63B-32C95DC8713D}" type="presParOf" srcId="{451D09A1-72C2-4DFD-A695-751F03359E28}" destId="{3072D0D8-7A57-454D-86D3-975AA9592F71}" srcOrd="1" destOrd="0" presId="urn:microsoft.com/office/officeart/2018/2/layout/IconVerticalSolidList"/>
    <dgm:cxn modelId="{635B5267-27BE-49BF-8EE0-E55839F363D0}" type="presParOf" srcId="{451D09A1-72C2-4DFD-A695-751F03359E28}" destId="{F9CBF5EC-2C17-401F-925E-1AEA23CAFADC}" srcOrd="2" destOrd="0" presId="urn:microsoft.com/office/officeart/2018/2/layout/IconVerticalSolidList"/>
    <dgm:cxn modelId="{DC1E4BD4-63C1-409A-9400-04C56A1D93FA}" type="presParOf" srcId="{451D09A1-72C2-4DFD-A695-751F03359E28}" destId="{6CB99404-2533-41B8-8A4C-0AE92070063F}" srcOrd="3" destOrd="0" presId="urn:microsoft.com/office/officeart/2018/2/layout/IconVerticalSolidList"/>
    <dgm:cxn modelId="{86446DAF-C81B-47C1-A713-092DD886BC54}" type="presParOf" srcId="{BA150BDE-1156-4ED4-AB43-8331F3CCAF3C}" destId="{21392DCC-950A-4788-854B-CA831BA2B41D}" srcOrd="5" destOrd="0" presId="urn:microsoft.com/office/officeart/2018/2/layout/IconVerticalSolidList"/>
    <dgm:cxn modelId="{57CF656C-B671-4713-A350-3B109B61F0BE}" type="presParOf" srcId="{BA150BDE-1156-4ED4-AB43-8331F3CCAF3C}" destId="{4981A318-0F5A-4765-B03B-49360FDACA7B}" srcOrd="6" destOrd="0" presId="urn:microsoft.com/office/officeart/2018/2/layout/IconVerticalSolidList"/>
    <dgm:cxn modelId="{8E07A007-66EF-43B5-8071-61214B0FD083}" type="presParOf" srcId="{4981A318-0F5A-4765-B03B-49360FDACA7B}" destId="{059A8A4A-1614-4CB2-9169-6A68C9D4DC30}" srcOrd="0" destOrd="0" presId="urn:microsoft.com/office/officeart/2018/2/layout/IconVerticalSolidList"/>
    <dgm:cxn modelId="{D4E79758-3670-474D-ACC2-F9D40DBCEF78}" type="presParOf" srcId="{4981A318-0F5A-4765-B03B-49360FDACA7B}" destId="{1535F4C3-D916-4858-9751-20C619FC780F}" srcOrd="1" destOrd="0" presId="urn:microsoft.com/office/officeart/2018/2/layout/IconVerticalSolidList"/>
    <dgm:cxn modelId="{C270FF4D-403D-49F4-8474-280D6766D4C2}" type="presParOf" srcId="{4981A318-0F5A-4765-B03B-49360FDACA7B}" destId="{8B6113B0-775D-4819-BD07-8EFA1835A0C3}" srcOrd="2" destOrd="0" presId="urn:microsoft.com/office/officeart/2018/2/layout/IconVerticalSolidList"/>
    <dgm:cxn modelId="{C3ED356E-AAFD-4C91-9612-AAE3DA6E6B69}" type="presParOf" srcId="{4981A318-0F5A-4765-B03B-49360FDACA7B}" destId="{537D285F-454D-4108-BADF-D681DEC629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4B95B-C499-407E-8051-FBC2E52A5D1B}">
      <dsp:nvSpPr>
        <dsp:cNvPr id="0" name=""/>
        <dsp:cNvSpPr/>
      </dsp:nvSpPr>
      <dsp:spPr>
        <a:xfrm>
          <a:off x="2726591" y="1062"/>
          <a:ext cx="3067416" cy="4023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Introduction</a:t>
          </a:r>
          <a:endParaRPr lang="en-US" sz="2300" kern="1200" dirty="0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2746234" y="20705"/>
        <a:ext cx="3028130" cy="363104"/>
      </dsp:txXfrm>
    </dsp:sp>
    <dsp:sp modelId="{274A4CC2-5BF8-4BE5-8E31-4E1B8ACE2307}">
      <dsp:nvSpPr>
        <dsp:cNvPr id="0" name=""/>
        <dsp:cNvSpPr/>
      </dsp:nvSpPr>
      <dsp:spPr>
        <a:xfrm>
          <a:off x="2726591" y="423573"/>
          <a:ext cx="3067416" cy="4023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Why?</a:t>
          </a:r>
          <a:endParaRPr lang="en-US" sz="2300" kern="1200" dirty="0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2746234" y="443216"/>
        <a:ext cx="3028130" cy="363104"/>
      </dsp:txXfrm>
    </dsp:sp>
    <dsp:sp modelId="{8C6D9818-B3D3-4EC5-A41E-ACA638F9170B}">
      <dsp:nvSpPr>
        <dsp:cNvPr id="0" name=""/>
        <dsp:cNvSpPr/>
      </dsp:nvSpPr>
      <dsp:spPr>
        <a:xfrm>
          <a:off x="2726591" y="846083"/>
          <a:ext cx="3067416" cy="4023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Our solution </a:t>
          </a:r>
          <a:endParaRPr lang="en-US" sz="2300" kern="1200" dirty="0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2746234" y="865726"/>
        <a:ext cx="3028130" cy="363104"/>
      </dsp:txXfrm>
    </dsp:sp>
    <dsp:sp modelId="{015D1A71-C829-4569-B7DF-9C159949144F}">
      <dsp:nvSpPr>
        <dsp:cNvPr id="0" name=""/>
        <dsp:cNvSpPr/>
      </dsp:nvSpPr>
      <dsp:spPr>
        <a:xfrm>
          <a:off x="2726591" y="1268594"/>
          <a:ext cx="3067416" cy="4023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How it works?</a:t>
          </a:r>
          <a:endParaRPr lang="en-US" sz="2300" kern="1200" dirty="0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2746234" y="1288237"/>
        <a:ext cx="3028130" cy="363104"/>
      </dsp:txXfrm>
    </dsp:sp>
    <dsp:sp modelId="{F84CFE99-0DE9-4CD3-A7F4-CA3D9621E5F2}">
      <dsp:nvSpPr>
        <dsp:cNvPr id="0" name=""/>
        <dsp:cNvSpPr/>
      </dsp:nvSpPr>
      <dsp:spPr>
        <a:xfrm>
          <a:off x="2726591" y="1691104"/>
          <a:ext cx="3067416" cy="4023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Algorithms</a:t>
          </a:r>
          <a:endParaRPr lang="en-US" sz="2300" kern="1200" dirty="0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2746234" y="1710747"/>
        <a:ext cx="3028130" cy="363104"/>
      </dsp:txXfrm>
    </dsp:sp>
    <dsp:sp modelId="{01FAD5B1-4E71-49DA-BD2F-9C63AFA13A8C}">
      <dsp:nvSpPr>
        <dsp:cNvPr id="0" name=""/>
        <dsp:cNvSpPr/>
      </dsp:nvSpPr>
      <dsp:spPr>
        <a:xfrm>
          <a:off x="2726591" y="2113615"/>
          <a:ext cx="3067416" cy="4023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Architecture</a:t>
          </a:r>
          <a:r>
            <a:rPr lang="en-GB" sz="2300" kern="1200" dirty="0">
              <a:latin typeface="David" panose="020E0502060401010101" pitchFamily="34" charset="-79"/>
              <a:cs typeface="David" panose="020E0502060401010101" pitchFamily="34" charset="-79"/>
            </a:rPr>
            <a:t> </a:t>
          </a:r>
          <a:endParaRPr lang="en-US" sz="23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2746234" y="2133258"/>
        <a:ext cx="3028130" cy="363104"/>
      </dsp:txXfrm>
    </dsp:sp>
    <dsp:sp modelId="{62112A0B-B685-4837-9982-58F458AFD2AC}">
      <dsp:nvSpPr>
        <dsp:cNvPr id="0" name=""/>
        <dsp:cNvSpPr/>
      </dsp:nvSpPr>
      <dsp:spPr>
        <a:xfrm>
          <a:off x="2726591" y="2536125"/>
          <a:ext cx="3067416" cy="4023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Interface </a:t>
          </a:r>
          <a:endParaRPr lang="en-US" sz="2300" kern="1200" dirty="0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2746234" y="2555768"/>
        <a:ext cx="3028130" cy="363104"/>
      </dsp:txXfrm>
    </dsp:sp>
    <dsp:sp modelId="{15A3CECA-274D-447A-BF6F-26A6E62E117C}">
      <dsp:nvSpPr>
        <dsp:cNvPr id="0" name=""/>
        <dsp:cNvSpPr/>
      </dsp:nvSpPr>
      <dsp:spPr>
        <a:xfrm>
          <a:off x="2726591" y="2958635"/>
          <a:ext cx="3067416" cy="4023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Testing The Application </a:t>
          </a:r>
          <a:endParaRPr lang="en-US" sz="2300" kern="1200" dirty="0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2746234" y="2978278"/>
        <a:ext cx="3028130" cy="363104"/>
      </dsp:txXfrm>
    </dsp:sp>
    <dsp:sp modelId="{83AB0902-3CC6-4AEE-A505-32A6E4EA8B1E}">
      <dsp:nvSpPr>
        <dsp:cNvPr id="0" name=""/>
        <dsp:cNvSpPr/>
      </dsp:nvSpPr>
      <dsp:spPr>
        <a:xfrm>
          <a:off x="2726591" y="3381146"/>
          <a:ext cx="3067416" cy="4023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Problems we may face </a:t>
          </a:r>
          <a:endParaRPr lang="en-US" sz="2300" kern="1200" dirty="0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2746234" y="3400789"/>
        <a:ext cx="3028130" cy="3631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B89C38-F9E7-4F01-9F54-BF48A87875AA}">
      <dsp:nvSpPr>
        <dsp:cNvPr id="0" name=""/>
        <dsp:cNvSpPr/>
      </dsp:nvSpPr>
      <dsp:spPr>
        <a:xfrm>
          <a:off x="0" y="316704"/>
          <a:ext cx="4683949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5C1F9A-0A14-4E94-9BCF-C1CE03B67D4E}">
      <dsp:nvSpPr>
        <dsp:cNvPr id="0" name=""/>
        <dsp:cNvSpPr/>
      </dsp:nvSpPr>
      <dsp:spPr>
        <a:xfrm>
          <a:off x="234197" y="95304"/>
          <a:ext cx="3278764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929" tIns="0" rIns="12392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David" panose="020E0502060401010101" pitchFamily="34" charset="-79"/>
              <a:cs typeface="David" panose="020E0502060401010101" pitchFamily="34" charset="-79"/>
            </a:rPr>
            <a:t>Unit Testing</a:t>
          </a:r>
          <a:endParaRPr lang="en-US" sz="18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255813" y="116920"/>
        <a:ext cx="3235532" cy="399568"/>
      </dsp:txXfrm>
    </dsp:sp>
    <dsp:sp modelId="{944BAA58-3854-42EA-9BAE-62D9C3E0490E}">
      <dsp:nvSpPr>
        <dsp:cNvPr id="0" name=""/>
        <dsp:cNvSpPr/>
      </dsp:nvSpPr>
      <dsp:spPr>
        <a:xfrm>
          <a:off x="0" y="997105"/>
          <a:ext cx="4683949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8B953-323F-478C-882A-6A9E0DE838C6}">
      <dsp:nvSpPr>
        <dsp:cNvPr id="0" name=""/>
        <dsp:cNvSpPr/>
      </dsp:nvSpPr>
      <dsp:spPr>
        <a:xfrm>
          <a:off x="234197" y="775705"/>
          <a:ext cx="3278764" cy="442800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929" tIns="0" rIns="12392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David" panose="020E0502060401010101" pitchFamily="34" charset="-79"/>
              <a:cs typeface="David" panose="020E0502060401010101" pitchFamily="34" charset="-79"/>
            </a:rPr>
            <a:t>Integration Testing</a:t>
          </a:r>
          <a:endParaRPr lang="en-US" sz="18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255813" y="797321"/>
        <a:ext cx="3235532" cy="399568"/>
      </dsp:txXfrm>
    </dsp:sp>
    <dsp:sp modelId="{83E75B9F-AF27-45DB-AE6A-56D2495D0A35}">
      <dsp:nvSpPr>
        <dsp:cNvPr id="0" name=""/>
        <dsp:cNvSpPr/>
      </dsp:nvSpPr>
      <dsp:spPr>
        <a:xfrm>
          <a:off x="0" y="1677505"/>
          <a:ext cx="4683949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961E4F-2844-4596-B5FF-838D6D209814}">
      <dsp:nvSpPr>
        <dsp:cNvPr id="0" name=""/>
        <dsp:cNvSpPr/>
      </dsp:nvSpPr>
      <dsp:spPr>
        <a:xfrm>
          <a:off x="234197" y="1456105"/>
          <a:ext cx="3278764" cy="442800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929" tIns="0" rIns="123929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David" panose="020E0502060401010101" pitchFamily="34" charset="-79"/>
              <a:cs typeface="David" panose="020E0502060401010101" pitchFamily="34" charset="-79"/>
            </a:rPr>
            <a:t>End-to-End Testing</a:t>
          </a:r>
          <a:endParaRPr lang="en-US" sz="18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255813" y="1477721"/>
        <a:ext cx="3235532" cy="399568"/>
      </dsp:txXfrm>
    </dsp:sp>
    <dsp:sp modelId="{373A24CE-C408-490D-ACA3-1A62B8E11577}">
      <dsp:nvSpPr>
        <dsp:cNvPr id="0" name=""/>
        <dsp:cNvSpPr/>
      </dsp:nvSpPr>
      <dsp:spPr>
        <a:xfrm>
          <a:off x="0" y="2357905"/>
          <a:ext cx="4683949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B17640-6F5D-4C63-A860-CA8FD872F011}">
      <dsp:nvSpPr>
        <dsp:cNvPr id="0" name=""/>
        <dsp:cNvSpPr/>
      </dsp:nvSpPr>
      <dsp:spPr>
        <a:xfrm>
          <a:off x="234197" y="2136505"/>
          <a:ext cx="3278764" cy="442800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929" tIns="0" rIns="123929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David" panose="020E0502060401010101" pitchFamily="34" charset="-79"/>
              <a:cs typeface="David" panose="020E0502060401010101" pitchFamily="34" charset="-79"/>
            </a:rPr>
            <a:t>Performance Testing</a:t>
          </a:r>
          <a:endParaRPr lang="en-US" sz="18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255813" y="2158121"/>
        <a:ext cx="3235532" cy="399568"/>
      </dsp:txXfrm>
    </dsp:sp>
    <dsp:sp modelId="{62A8148F-6396-4ED5-B584-2A21DA0B2716}">
      <dsp:nvSpPr>
        <dsp:cNvPr id="0" name=""/>
        <dsp:cNvSpPr/>
      </dsp:nvSpPr>
      <dsp:spPr>
        <a:xfrm>
          <a:off x="0" y="3038305"/>
          <a:ext cx="4683949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A76A81-06DD-4B74-91B7-1893483CE544}">
      <dsp:nvSpPr>
        <dsp:cNvPr id="0" name=""/>
        <dsp:cNvSpPr/>
      </dsp:nvSpPr>
      <dsp:spPr>
        <a:xfrm>
          <a:off x="234197" y="2816905"/>
          <a:ext cx="3278764" cy="442800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929" tIns="0" rIns="123929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David" panose="020E0502060401010101" pitchFamily="34" charset="-79"/>
              <a:cs typeface="David" panose="020E0502060401010101" pitchFamily="34" charset="-79"/>
            </a:rPr>
            <a:t>Load Testing</a:t>
          </a:r>
          <a:endParaRPr lang="en-US" sz="18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255813" y="2838521"/>
        <a:ext cx="3235532" cy="399568"/>
      </dsp:txXfrm>
    </dsp:sp>
    <dsp:sp modelId="{7B178C36-49ED-4EE8-A422-9EAF6F1D492C}">
      <dsp:nvSpPr>
        <dsp:cNvPr id="0" name=""/>
        <dsp:cNvSpPr/>
      </dsp:nvSpPr>
      <dsp:spPr>
        <a:xfrm>
          <a:off x="0" y="3718705"/>
          <a:ext cx="4683949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D5D28-C7A3-4089-8C70-9102EA591543}">
      <dsp:nvSpPr>
        <dsp:cNvPr id="0" name=""/>
        <dsp:cNvSpPr/>
      </dsp:nvSpPr>
      <dsp:spPr>
        <a:xfrm>
          <a:off x="234197" y="3497305"/>
          <a:ext cx="3278764" cy="4428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929" tIns="0" rIns="12392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David" panose="020E0502060401010101" pitchFamily="34" charset="-79"/>
              <a:cs typeface="David" panose="020E0502060401010101" pitchFamily="34" charset="-79"/>
            </a:rPr>
            <a:t>Accuracy Testing</a:t>
          </a:r>
          <a:endParaRPr lang="en-US" sz="1800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255813" y="3518921"/>
        <a:ext cx="3235532" cy="39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1A07A-5CB7-447C-BAFB-871BA4645F13}">
      <dsp:nvSpPr>
        <dsp:cNvPr id="0" name=""/>
        <dsp:cNvSpPr/>
      </dsp:nvSpPr>
      <dsp:spPr>
        <a:xfrm>
          <a:off x="0" y="29"/>
          <a:ext cx="7886700" cy="6637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C2B140-FC5F-47F0-93D7-6308E864ED63}">
      <dsp:nvSpPr>
        <dsp:cNvPr id="0" name=""/>
        <dsp:cNvSpPr/>
      </dsp:nvSpPr>
      <dsp:spPr>
        <a:xfrm>
          <a:off x="200775" y="149366"/>
          <a:ext cx="365046" cy="3650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C1AB9B-DE14-453F-83C3-732B1BBA8B3E}">
      <dsp:nvSpPr>
        <dsp:cNvPr id="0" name=""/>
        <dsp:cNvSpPr/>
      </dsp:nvSpPr>
      <dsp:spPr>
        <a:xfrm>
          <a:off x="766597" y="29"/>
          <a:ext cx="7120102" cy="663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244" tIns="70244" rIns="70244" bIns="7024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David" panose="020E0502060401010101" pitchFamily="34" charset="-79"/>
              <a:cs typeface="David" panose="020E0502060401010101" pitchFamily="34" charset="-79"/>
            </a:rPr>
            <a:t>Data Quality and Consistency</a:t>
          </a:r>
          <a:r>
            <a:rPr lang="en-US" sz="1900" kern="1200" dirty="0">
              <a:latin typeface="David" panose="020E0502060401010101" pitchFamily="34" charset="-79"/>
              <a:cs typeface="David" panose="020E0502060401010101" pitchFamily="34" charset="-79"/>
            </a:rPr>
            <a:t>: Ensure data consistency from various consumer-grade devices.</a:t>
          </a:r>
        </a:p>
      </dsp:txBody>
      <dsp:txXfrm>
        <a:off x="766597" y="29"/>
        <a:ext cx="7120102" cy="663720"/>
      </dsp:txXfrm>
    </dsp:sp>
    <dsp:sp modelId="{9F85CBBF-66C2-46DF-BDB4-F77B163CF9B4}">
      <dsp:nvSpPr>
        <dsp:cNvPr id="0" name=""/>
        <dsp:cNvSpPr/>
      </dsp:nvSpPr>
      <dsp:spPr>
        <a:xfrm>
          <a:off x="0" y="829679"/>
          <a:ext cx="7886700" cy="7753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A421C0-03EC-4462-9021-3376C3122B38}">
      <dsp:nvSpPr>
        <dsp:cNvPr id="0" name=""/>
        <dsp:cNvSpPr/>
      </dsp:nvSpPr>
      <dsp:spPr>
        <a:xfrm>
          <a:off x="200775" y="1034855"/>
          <a:ext cx="365046" cy="3650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947678-DB22-45C2-8A11-FE08DE13A054}">
      <dsp:nvSpPr>
        <dsp:cNvPr id="0" name=""/>
        <dsp:cNvSpPr/>
      </dsp:nvSpPr>
      <dsp:spPr>
        <a:xfrm>
          <a:off x="766597" y="885518"/>
          <a:ext cx="7120102" cy="663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244" tIns="70244" rIns="70244" bIns="7024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David" panose="020E0502060401010101" pitchFamily="34" charset="-79"/>
              <a:cs typeface="David" panose="020E0502060401010101" pitchFamily="34" charset="-79"/>
            </a:rPr>
            <a:t>A</a:t>
          </a:r>
          <a:r>
            <a:rPr lang="en-US" sz="1900" b="1" kern="1200" dirty="0">
              <a:latin typeface="David" panose="020E0502060401010101" pitchFamily="34" charset="-79"/>
              <a:cs typeface="David" panose="020E0502060401010101" pitchFamily="34" charset="-79"/>
            </a:rPr>
            <a:t>lgorithm Accuracy</a:t>
          </a:r>
          <a:r>
            <a:rPr lang="en-US" sz="1900" kern="1200" dirty="0">
              <a:latin typeface="David" panose="020E0502060401010101" pitchFamily="34" charset="-79"/>
              <a:cs typeface="David" panose="020E0502060401010101" pitchFamily="34" charset="-79"/>
            </a:rPr>
            <a:t>: Reduce false positives and negatives through extensive testing.</a:t>
          </a:r>
        </a:p>
      </dsp:txBody>
      <dsp:txXfrm>
        <a:off x="766597" y="885518"/>
        <a:ext cx="7120102" cy="663720"/>
      </dsp:txXfrm>
    </dsp:sp>
    <dsp:sp modelId="{7BF281C5-681C-468B-9D0E-AB5E1BE820BB}">
      <dsp:nvSpPr>
        <dsp:cNvPr id="0" name=""/>
        <dsp:cNvSpPr/>
      </dsp:nvSpPr>
      <dsp:spPr>
        <a:xfrm>
          <a:off x="0" y="1757408"/>
          <a:ext cx="7886700" cy="6637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72D0D8-7A57-454D-86D3-975AA9592F71}">
      <dsp:nvSpPr>
        <dsp:cNvPr id="0" name=""/>
        <dsp:cNvSpPr/>
      </dsp:nvSpPr>
      <dsp:spPr>
        <a:xfrm>
          <a:off x="200775" y="1920344"/>
          <a:ext cx="365046" cy="3650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99404-2533-41B8-8A4C-0AE92070063F}">
      <dsp:nvSpPr>
        <dsp:cNvPr id="0" name=""/>
        <dsp:cNvSpPr/>
      </dsp:nvSpPr>
      <dsp:spPr>
        <a:xfrm>
          <a:off x="766597" y="1771007"/>
          <a:ext cx="7120102" cy="663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244" tIns="70244" rIns="70244" bIns="7024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David" panose="020E0502060401010101" pitchFamily="34" charset="-79"/>
              <a:cs typeface="David" panose="020E0502060401010101" pitchFamily="34" charset="-79"/>
            </a:rPr>
            <a:t>Handling Diverse Data</a:t>
          </a:r>
          <a:r>
            <a:rPr lang="en-US" sz="1900" kern="1200" dirty="0">
              <a:latin typeface="David" panose="020E0502060401010101" pitchFamily="34" charset="-79"/>
              <a:cs typeface="David" panose="020E0502060401010101" pitchFamily="34" charset="-79"/>
            </a:rPr>
            <a:t>: Manage variability in heart rate patterns across different demographics, activity levels, and health conditions.</a:t>
          </a:r>
        </a:p>
      </dsp:txBody>
      <dsp:txXfrm>
        <a:off x="766597" y="1771007"/>
        <a:ext cx="7120102" cy="663720"/>
      </dsp:txXfrm>
    </dsp:sp>
    <dsp:sp modelId="{059A8A4A-1614-4CB2-9169-6A68C9D4DC30}">
      <dsp:nvSpPr>
        <dsp:cNvPr id="0" name=""/>
        <dsp:cNvSpPr/>
      </dsp:nvSpPr>
      <dsp:spPr>
        <a:xfrm>
          <a:off x="0" y="2600658"/>
          <a:ext cx="7886700" cy="6637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35F4C3-D916-4858-9751-20C619FC780F}">
      <dsp:nvSpPr>
        <dsp:cNvPr id="0" name=""/>
        <dsp:cNvSpPr/>
      </dsp:nvSpPr>
      <dsp:spPr>
        <a:xfrm>
          <a:off x="200775" y="2749995"/>
          <a:ext cx="365046" cy="3650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7D285F-454D-4108-BADF-D681DEC629F9}">
      <dsp:nvSpPr>
        <dsp:cNvPr id="0" name=""/>
        <dsp:cNvSpPr/>
      </dsp:nvSpPr>
      <dsp:spPr>
        <a:xfrm>
          <a:off x="766597" y="2600658"/>
          <a:ext cx="7120102" cy="663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244" tIns="70244" rIns="70244" bIns="7024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David" panose="020E0502060401010101" pitchFamily="34" charset="-79"/>
              <a:cs typeface="David" panose="020E0502060401010101" pitchFamily="34" charset="-79"/>
            </a:rPr>
            <a:t>Real-Time Processing</a:t>
          </a:r>
          <a:r>
            <a:rPr lang="en-US" sz="1900" kern="1200" dirty="0">
              <a:latin typeface="David" panose="020E0502060401010101" pitchFamily="34" charset="-79"/>
              <a:cs typeface="David" panose="020E0502060401010101" pitchFamily="34" charset="-79"/>
            </a:rPr>
            <a:t>: Implement robust infrastructure and efficient algorithms for real-time data collection, processing, and analysis.</a:t>
          </a:r>
        </a:p>
      </dsp:txBody>
      <dsp:txXfrm>
        <a:off x="766597" y="2600658"/>
        <a:ext cx="7120102" cy="663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b8da850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b8da850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b8c7a3d0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db8c7a3d0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ec6939e8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dec6939e8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ec6939e8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dec6939e8d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ec6939e8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ec6939e8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f409e618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df409e618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b8c7a3d09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db8c7a3d09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f409e618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df409e618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dec6939e8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dec6939e8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ec6939e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dec6939e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6939e8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6939e8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b8da8503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b8da8503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ec6939e8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dec6939e8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ec6939e8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dec6939e8d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eff4d43a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deff4d43a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db8c7a3d09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db8c7a3d09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db8c7a3d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db8c7a3d0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db8c7a3d0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db8c7a3d0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027ff2dd4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027ff2dd4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027ff2dd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027ff2dd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f409e61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df409e61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f409e618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df409e618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efbdbc7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defbdbc7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40301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84145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21688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842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96174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48055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32748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01970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61562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287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00426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7473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115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-1250" y="1348275"/>
            <a:ext cx="8774400" cy="16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chemeClr val="tx1"/>
                </a:solidFill>
                <a:latin typeface="David Libre"/>
                <a:ea typeface="David Libre"/>
                <a:cs typeface="David Libre"/>
                <a:sym typeface="David Libre"/>
              </a:rPr>
              <a:t>Heart Rate Monitoring using Machine Learning</a:t>
            </a:r>
            <a:endParaRPr sz="3000" b="1" dirty="0">
              <a:solidFill>
                <a:schemeClr val="tx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marL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tx1"/>
                </a:solidFill>
                <a:latin typeface="David Libre"/>
                <a:ea typeface="David Libre"/>
                <a:cs typeface="David Libre"/>
                <a:sym typeface="David Libre"/>
              </a:rPr>
              <a:t>Capstone Project Phase A – 61998</a:t>
            </a:r>
            <a:endParaRPr sz="1500" dirty="0">
              <a:solidFill>
                <a:schemeClr val="tx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marL="0" lvl="0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tx1"/>
                </a:solidFill>
                <a:latin typeface="David Libre"/>
                <a:ea typeface="David Libre"/>
                <a:cs typeface="David Libre"/>
                <a:sym typeface="David Libre"/>
              </a:rPr>
              <a:t>24-1-R-8</a:t>
            </a:r>
            <a:endParaRPr sz="1200" dirty="0">
              <a:solidFill>
                <a:schemeClr val="tx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25650" y="2986875"/>
            <a:ext cx="8520600" cy="18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By:</a:t>
            </a:r>
            <a:endParaRPr sz="1200" dirty="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Ali Mohsen </a:t>
            </a:r>
            <a:endParaRPr sz="1400" dirty="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Mohammad Khamaisy </a:t>
            </a:r>
            <a:endParaRPr sz="1400" dirty="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Supervisor</a:t>
            </a:r>
            <a:endParaRPr sz="1200" dirty="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Zeev Frenkel</a:t>
            </a:r>
            <a:endParaRPr sz="1200" dirty="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625" y="381250"/>
            <a:ext cx="443865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subTitle" idx="1"/>
          </p:nvPr>
        </p:nvSpPr>
        <p:spPr>
          <a:xfrm>
            <a:off x="507050" y="1408875"/>
            <a:ext cx="8520600" cy="30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540111" y="215679"/>
            <a:ext cx="7243175" cy="96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dirty="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Heart rate data across various age groups and activities</a:t>
            </a:r>
            <a:endParaRPr sz="2600" dirty="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114" y="1113607"/>
            <a:ext cx="5292800" cy="387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486" y="0"/>
            <a:ext cx="5320198" cy="5043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ctrTitle"/>
          </p:nvPr>
        </p:nvSpPr>
        <p:spPr>
          <a:xfrm>
            <a:off x="655850" y="281100"/>
            <a:ext cx="8106900" cy="7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600" dirty="0">
                <a:solidFill>
                  <a:schemeClr val="tx1"/>
                </a:solidFill>
                <a:latin typeface="David Libre"/>
                <a:ea typeface="David Libre"/>
                <a:cs typeface="David Libre"/>
                <a:sym typeface="David Libre"/>
              </a:rPr>
              <a:t>Algorithms:</a:t>
            </a:r>
            <a:r>
              <a:rPr lang="en-GB" sz="3400" dirty="0">
                <a:solidFill>
                  <a:schemeClr val="tx1"/>
                </a:solidFill>
                <a:latin typeface="David Libre"/>
                <a:ea typeface="David Libre"/>
                <a:cs typeface="David Libre"/>
                <a:sym typeface="David Libre"/>
              </a:rPr>
              <a:t> Time Series Forecasting </a:t>
            </a:r>
            <a:endParaRPr sz="7500" dirty="0">
              <a:solidFill>
                <a:schemeClr val="tx1"/>
              </a:solidFill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1"/>
          </p:nvPr>
        </p:nvSpPr>
        <p:spPr>
          <a:xfrm>
            <a:off x="384271" y="1261099"/>
            <a:ext cx="6832957" cy="3180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dirty="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Analyze historical data to predict future values:</a:t>
            </a:r>
            <a:endParaRPr sz="2600" dirty="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GB" sz="2600" dirty="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Early anomaly detection</a:t>
            </a:r>
            <a:endParaRPr sz="2600" dirty="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GB" sz="2600" dirty="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Heart rate patterns for personalized insights</a:t>
            </a:r>
            <a:endParaRPr sz="2600" dirty="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GB" sz="2600" dirty="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Proactive monitoring and alerting</a:t>
            </a:r>
            <a:endParaRPr sz="2600" dirty="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GB" sz="2600" dirty="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Trend analysis for tracking cardiovascular health</a:t>
            </a:r>
            <a:endParaRPr sz="2600" dirty="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40" name="Google Shape;140;p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ctrTitle"/>
          </p:nvPr>
        </p:nvSpPr>
        <p:spPr>
          <a:xfrm>
            <a:off x="655850" y="187050"/>
            <a:ext cx="6581400" cy="6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600" dirty="0">
                <a:solidFill>
                  <a:schemeClr val="tx1"/>
                </a:solidFill>
                <a:latin typeface="David Libre"/>
                <a:ea typeface="David Libre"/>
                <a:cs typeface="David Libre"/>
                <a:sym typeface="David Libre"/>
              </a:rPr>
              <a:t>Algorithms:</a:t>
            </a:r>
            <a:r>
              <a:rPr lang="en-GB" sz="3400" dirty="0">
                <a:solidFill>
                  <a:schemeClr val="tx1"/>
                </a:solidFill>
                <a:latin typeface="David Libre"/>
                <a:ea typeface="David Libre"/>
                <a:cs typeface="David Libre"/>
                <a:sym typeface="David Libre"/>
              </a:rPr>
              <a:t> Anomaly Detection</a:t>
            </a:r>
            <a:endParaRPr sz="3400" dirty="0">
              <a:solidFill>
                <a:schemeClr val="tx1"/>
              </a:solidFill>
            </a:endParaRPr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1"/>
          </p:nvPr>
        </p:nvSpPr>
        <p:spPr>
          <a:xfrm>
            <a:off x="352317" y="1599220"/>
            <a:ext cx="8520600" cy="3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dirty="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Identify deviations from expected behavior:</a:t>
            </a:r>
            <a:endParaRPr sz="2600" dirty="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GB" sz="2600" dirty="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Detecting irregular heart rate patterns</a:t>
            </a:r>
            <a:endParaRPr sz="2600" dirty="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GB" sz="2600" dirty="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Personalized anomaly detection through user-specific pattern learning</a:t>
            </a:r>
            <a:endParaRPr sz="2600" dirty="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GB" sz="2600" dirty="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Early warning system for timely interventions and preventive measures</a:t>
            </a:r>
            <a:endParaRPr sz="2600" dirty="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GB" sz="2600" dirty="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Continuous, real-time monitoring to ensure no anomalies are missed</a:t>
            </a:r>
            <a:endParaRPr sz="2600" dirty="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9144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47" name="Google Shape;147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760" y="4444495"/>
            <a:ext cx="2775750" cy="59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F4CB48-1996-F6D0-E9E0-FBA6CB19B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82" y="775863"/>
            <a:ext cx="2448424" cy="878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6ED771-8675-5D11-0D67-5AB5E6A62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834" y="828326"/>
            <a:ext cx="3006447" cy="6800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ctrTitle"/>
          </p:nvPr>
        </p:nvSpPr>
        <p:spPr>
          <a:xfrm>
            <a:off x="663107" y="354456"/>
            <a:ext cx="8404500" cy="59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600" dirty="0">
                <a:solidFill>
                  <a:schemeClr val="tx1"/>
                </a:solidFill>
                <a:latin typeface="David Libre"/>
                <a:ea typeface="David Libre"/>
                <a:cs typeface="David Libre"/>
                <a:sym typeface="David Libre"/>
              </a:rPr>
              <a:t>Algorithms:</a:t>
            </a:r>
            <a:r>
              <a:rPr lang="en-GB" sz="3200" dirty="0">
                <a:solidFill>
                  <a:schemeClr val="tx1"/>
                </a:solidFill>
                <a:latin typeface="David Libre"/>
                <a:ea typeface="David Libre"/>
                <a:cs typeface="David Libre"/>
                <a:sym typeface="David Libre"/>
              </a:rPr>
              <a:t> Efficient memory usage</a:t>
            </a:r>
            <a:endParaRPr sz="3200" dirty="0">
              <a:solidFill>
                <a:schemeClr val="tx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"/>
          </p:nvPr>
        </p:nvSpPr>
        <p:spPr>
          <a:xfrm>
            <a:off x="436507" y="1157811"/>
            <a:ext cx="7201636" cy="3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50" dirty="0">
                <a:solidFill>
                  <a:schemeClr val="dk1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LSTM recurrent neural network (RNN) architecture:</a:t>
            </a:r>
            <a:endParaRPr sz="3050" dirty="0">
              <a:solidFill>
                <a:schemeClr val="dk1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457200" lvl="0" indent="-36417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avid Libre"/>
              <a:buChar char="-"/>
            </a:pPr>
            <a:r>
              <a:rPr lang="en-GB" sz="3050" dirty="0">
                <a:solidFill>
                  <a:schemeClr val="dk1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Handling noisy data</a:t>
            </a:r>
            <a:endParaRPr sz="3050" dirty="0">
              <a:solidFill>
                <a:schemeClr val="dk1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3050" dirty="0">
                <a:solidFill>
                  <a:schemeClr val="dk1"/>
                </a:solidFill>
                <a:highlight>
                  <a:srgbClr val="FCFCF9"/>
                </a:highlight>
                <a:latin typeface="David Libre"/>
                <a:ea typeface="David Libre"/>
                <a:cs typeface="David Libre"/>
                <a:sym typeface="David Libre"/>
              </a:rPr>
              <a:t>Isolation Forests:</a:t>
            </a:r>
            <a:endParaRPr sz="3050" dirty="0">
              <a:solidFill>
                <a:schemeClr val="dk1"/>
              </a:solidFill>
              <a:highlight>
                <a:srgbClr val="FCFCF9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457200" lvl="0" indent="-364172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avid Libre"/>
              <a:buChar char="-"/>
            </a:pPr>
            <a:r>
              <a:rPr lang="en-GB" sz="3050" dirty="0">
                <a:solidFill>
                  <a:schemeClr val="dk1"/>
                </a:solidFill>
                <a:highlight>
                  <a:srgbClr val="FCFCF9"/>
                </a:highlight>
                <a:latin typeface="David Libre"/>
                <a:ea typeface="David Libre"/>
                <a:cs typeface="David Libre"/>
                <a:sym typeface="David Libre"/>
              </a:rPr>
              <a:t>Unsupervised learning: not requiring </a:t>
            </a:r>
            <a:r>
              <a:rPr lang="en-GB" sz="3050" dirty="0" err="1">
                <a:solidFill>
                  <a:schemeClr val="dk1"/>
                </a:solidFill>
                <a:highlight>
                  <a:srgbClr val="FCFCF9"/>
                </a:highlight>
                <a:latin typeface="David Libre"/>
                <a:ea typeface="David Libre"/>
                <a:cs typeface="David Libre"/>
                <a:sym typeface="David Libre"/>
              </a:rPr>
              <a:t>labeled</a:t>
            </a:r>
            <a:r>
              <a:rPr lang="en-GB" sz="3050" dirty="0">
                <a:solidFill>
                  <a:schemeClr val="dk1"/>
                </a:solidFill>
                <a:highlight>
                  <a:srgbClr val="FCFCF9"/>
                </a:highlight>
                <a:latin typeface="David Libre"/>
                <a:ea typeface="David Libre"/>
                <a:cs typeface="David Libre"/>
                <a:sym typeface="David Libre"/>
              </a:rPr>
              <a:t> data</a:t>
            </a:r>
            <a:endParaRPr sz="3050" dirty="0">
              <a:solidFill>
                <a:schemeClr val="dk1"/>
              </a:solidFill>
              <a:highlight>
                <a:srgbClr val="FCFCF9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457200" lvl="0" indent="-36417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avid Libre"/>
              <a:buChar char="-"/>
            </a:pPr>
            <a:r>
              <a:rPr lang="en-GB" sz="3050" dirty="0">
                <a:solidFill>
                  <a:schemeClr val="dk1"/>
                </a:solidFill>
                <a:highlight>
                  <a:srgbClr val="FCFCF9"/>
                </a:highlight>
                <a:latin typeface="David Libre"/>
                <a:ea typeface="David Libre"/>
                <a:cs typeface="David Libre"/>
                <a:sym typeface="David Libre"/>
              </a:rPr>
              <a:t>Efficiency: low computational complexity suitable for real-time anomaly detection</a:t>
            </a:r>
            <a:endParaRPr sz="3050" dirty="0">
              <a:solidFill>
                <a:schemeClr val="dk1"/>
              </a:solidFill>
              <a:highlight>
                <a:srgbClr val="FCFCF9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3050" dirty="0">
                <a:solidFill>
                  <a:schemeClr val="dk1"/>
                </a:solidFill>
                <a:highlight>
                  <a:srgbClr val="FCFCF9"/>
                </a:highlight>
                <a:latin typeface="David Libre"/>
                <a:ea typeface="David Libre"/>
                <a:cs typeface="David Libre"/>
                <a:sym typeface="David Libre"/>
              </a:rPr>
              <a:t>One-Class SVMs:</a:t>
            </a:r>
            <a:endParaRPr sz="3050" dirty="0">
              <a:solidFill>
                <a:schemeClr val="dk1"/>
              </a:solidFill>
              <a:highlight>
                <a:srgbClr val="FCFCF9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457200" lvl="0" indent="-364172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avid Libre"/>
              <a:buChar char="-"/>
            </a:pPr>
            <a:r>
              <a:rPr lang="en-GB" sz="3050" dirty="0">
                <a:solidFill>
                  <a:schemeClr val="dk1"/>
                </a:solidFill>
                <a:highlight>
                  <a:srgbClr val="FCFCF9"/>
                </a:highlight>
                <a:latin typeface="David Libre"/>
                <a:ea typeface="David Libre"/>
                <a:cs typeface="David Libre"/>
                <a:sym typeface="David Libre"/>
              </a:rPr>
              <a:t>Handling high-dimensional data: capturing complex patterns</a:t>
            </a:r>
            <a:endParaRPr sz="3050" dirty="0">
              <a:solidFill>
                <a:schemeClr val="dk1"/>
              </a:solidFill>
              <a:highlight>
                <a:srgbClr val="FCFCF9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0" lvl="0" indent="0" algn="ctr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dirty="0">
              <a:solidFill>
                <a:srgbClr val="0D0D0D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57" name="Google Shape;157;p2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/>
        </p:nvSpPr>
        <p:spPr>
          <a:xfrm>
            <a:off x="95179" y="1221868"/>
            <a:ext cx="2343900" cy="13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0D0D0D"/>
                </a:solidFill>
                <a:latin typeface="David Libre"/>
                <a:ea typeface="David Libre"/>
                <a:cs typeface="David Libre"/>
                <a:sym typeface="David Libre"/>
              </a:rPr>
              <a:t>Architecture</a:t>
            </a:r>
            <a:endParaRPr sz="3200" dirty="0">
              <a:solidFill>
                <a:srgbClr val="0D0D0D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63" name="Google Shape;163;p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825" y="76200"/>
            <a:ext cx="5747164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800" y="120510"/>
            <a:ext cx="5864699" cy="47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610700" y="570975"/>
            <a:ext cx="1547100" cy="19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GUI</a:t>
            </a:r>
            <a:endParaRPr sz="32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71" name="Google Shape;171;p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9"/>
          <p:cNvPicPr preferRelativeResize="0"/>
          <p:nvPr/>
        </p:nvPicPr>
        <p:blipFill rotWithShape="1">
          <a:blip r:embed="rId3">
            <a:alphaModFix/>
          </a:blip>
          <a:srcRect r="63125" b="51136"/>
          <a:stretch/>
        </p:blipFill>
        <p:spPr>
          <a:xfrm>
            <a:off x="1121346" y="232700"/>
            <a:ext cx="1803049" cy="40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6500" y="270849"/>
            <a:ext cx="4958850" cy="39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950" y="152400"/>
            <a:ext cx="241302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150" y="152400"/>
            <a:ext cx="2245270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/>
        </p:nvSpPr>
        <p:spPr>
          <a:xfrm>
            <a:off x="289375" y="653150"/>
            <a:ext cx="2297400" cy="16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highlight>
                  <a:schemeClr val="lt1"/>
                </a:highlight>
                <a:latin typeface="David Libre"/>
                <a:ea typeface="David Libre"/>
                <a:cs typeface="David Libre"/>
                <a:sym typeface="David Libre"/>
              </a:rPr>
              <a:t>GUI: </a:t>
            </a:r>
            <a:r>
              <a:rPr lang="en-GB" sz="2600">
                <a:solidFill>
                  <a:schemeClr val="dk1"/>
                </a:solidFill>
                <a:highlight>
                  <a:schemeClr val="lt1"/>
                </a:highlight>
                <a:latin typeface="David Libre"/>
                <a:ea typeface="David Libre"/>
                <a:cs typeface="David Libre"/>
                <a:sym typeface="David Libre"/>
              </a:rPr>
              <a:t>Start detecting</a:t>
            </a:r>
            <a:endParaRPr sz="2600">
              <a:solidFill>
                <a:schemeClr val="dk1"/>
              </a:solidFill>
              <a:highlight>
                <a:schemeClr val="lt1"/>
              </a:highlight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075" y="131250"/>
            <a:ext cx="2555150" cy="46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 rotWithShape="1">
          <a:blip r:embed="rId4">
            <a:alphaModFix/>
          </a:blip>
          <a:srcRect l="61410"/>
          <a:stretch/>
        </p:blipFill>
        <p:spPr>
          <a:xfrm>
            <a:off x="2605319" y="59400"/>
            <a:ext cx="249990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 txBox="1"/>
          <p:nvPr/>
        </p:nvSpPr>
        <p:spPr>
          <a:xfrm>
            <a:off x="196350" y="467125"/>
            <a:ext cx="2241600" cy="1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GUI: </a:t>
            </a:r>
            <a:r>
              <a:rPr lang="en-GB" sz="26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Verify the situation</a:t>
            </a:r>
            <a:r>
              <a:rPr lang="en-GB" sz="28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 </a:t>
            </a:r>
            <a:endParaRPr sz="28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94" name="Google Shape;194;p3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313871"/>
            <a:ext cx="8520600" cy="703854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40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Agenda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/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GB" sz="9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en-GB" sz="900"/>
          </a:p>
        </p:txBody>
      </p:sp>
      <p:graphicFrame>
        <p:nvGraphicFramePr>
          <p:cNvPr id="66" name="Google Shape;64;p14">
            <a:extLst>
              <a:ext uri="{FF2B5EF4-FFF2-40B4-BE49-F238E27FC236}">
                <a16:creationId xmlns:a16="http://schemas.microsoft.com/office/drawing/2014/main" id="{E2A71B10-5035-802C-E4D3-3CC420D84A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068727"/>
              </p:ext>
            </p:extLst>
          </p:nvPr>
        </p:nvGraphicFramePr>
        <p:xfrm>
          <a:off x="311700" y="1045029"/>
          <a:ext cx="8520600" cy="378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50" y="856704"/>
            <a:ext cx="1880500" cy="394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2450" y="926289"/>
            <a:ext cx="1880500" cy="387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2950" y="943828"/>
            <a:ext cx="1789300" cy="37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8650" y="980777"/>
            <a:ext cx="1712900" cy="36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87950" y="943828"/>
            <a:ext cx="1789300" cy="366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/>
          <p:nvPr/>
        </p:nvSpPr>
        <p:spPr>
          <a:xfrm>
            <a:off x="549800" y="57875"/>
            <a:ext cx="45855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GUI:</a:t>
            </a:r>
            <a:r>
              <a:rPr lang="en-GB" sz="30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 </a:t>
            </a:r>
            <a:r>
              <a:rPr lang="en-GB" sz="26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Massages</a:t>
            </a:r>
            <a:endParaRPr sz="26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205" name="Google Shape;205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8" name="Rectangle 217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34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0" name="Google Shape;210;p33"/>
          <p:cNvSpPr txBox="1">
            <a:spLocks noGrp="1"/>
          </p:cNvSpPr>
          <p:nvPr>
            <p:ph type="ctrTitle"/>
          </p:nvPr>
        </p:nvSpPr>
        <p:spPr>
          <a:xfrm>
            <a:off x="359545" y="803100"/>
            <a:ext cx="2954766" cy="41873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914400">
              <a:spcAft>
                <a:spcPts val="0"/>
              </a:spcAft>
              <a:buSzPts val="990"/>
            </a:pPr>
            <a:r>
              <a:rPr lang="en-US" sz="4700" kern="12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  <a:sym typeface="David Libre"/>
              </a:rPr>
              <a:t>Testing the application</a:t>
            </a:r>
          </a:p>
        </p:txBody>
      </p:sp>
      <p:sp>
        <p:nvSpPr>
          <p:cNvPr id="212" name="Google Shape;212;p33"/>
          <p:cNvSpPr txBox="1">
            <a:spLocks noGrp="1"/>
          </p:cNvSpPr>
          <p:nvPr>
            <p:ph type="sldNum" sz="quarter" idx="12"/>
          </p:nvPr>
        </p:nvSpPr>
        <p:spPr>
          <a:xfrm>
            <a:off x="6457950" y="240300"/>
            <a:ext cx="2057400" cy="2738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>
                <a:solidFill>
                  <a:schemeClr val="tx1">
                    <a:alpha val="60000"/>
                  </a:schemeClr>
                </a:solidFill>
              </a:rPr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21</a:t>
            </a:fld>
            <a:endParaRPr lang="en-US" sz="700">
              <a:solidFill>
                <a:schemeClr val="tx1">
                  <a:alpha val="60000"/>
                </a:schemeClr>
              </a:solidFill>
            </a:endParaRPr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849085"/>
            <a:ext cx="0" cy="428818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1" name="Google Shape;211;p33">
            <a:extLst>
              <a:ext uri="{FF2B5EF4-FFF2-40B4-BE49-F238E27FC236}">
                <a16:creationId xmlns:a16="http://schemas.microsoft.com/office/drawing/2014/main" id="{61610F23-37E1-FACC-E170-C431DBCE96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5098211"/>
              </p:ext>
            </p:extLst>
          </p:nvPr>
        </p:nvGraphicFramePr>
        <p:xfrm>
          <a:off x="3831401" y="803100"/>
          <a:ext cx="4683949" cy="4192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6" name="Rectangle 23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Google Shape;217;p34"/>
          <p:cNvSpPr txBox="1">
            <a:spLocks noGrp="1"/>
          </p:cNvSpPr>
          <p:nvPr>
            <p:ph type="ctrTitle"/>
          </p:nvPr>
        </p:nvSpPr>
        <p:spPr>
          <a:xfrm>
            <a:off x="628650" y="417891"/>
            <a:ext cx="7886700" cy="85012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3900" kern="12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  <a:sym typeface="David Libre"/>
              </a:rPr>
              <a:t>Problems we may face </a:t>
            </a:r>
          </a:p>
        </p:txBody>
      </p:sp>
      <p:sp>
        <p:nvSpPr>
          <p:cNvPr id="219" name="Google Shape;219;p34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smtClean="0"/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22</a:t>
            </a:fld>
            <a:endParaRPr lang="en-US" sz="700"/>
          </a:p>
        </p:txBody>
      </p:sp>
      <p:graphicFrame>
        <p:nvGraphicFramePr>
          <p:cNvPr id="222" name="Google Shape;218;p34">
            <a:extLst>
              <a:ext uri="{FF2B5EF4-FFF2-40B4-BE49-F238E27FC236}">
                <a16:creationId xmlns:a16="http://schemas.microsoft.com/office/drawing/2014/main" id="{5A567F1F-9ABB-C342-2B2C-C8099602CA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1399153"/>
              </p:ext>
            </p:extLst>
          </p:nvPr>
        </p:nvGraphicFramePr>
        <p:xfrm>
          <a:off x="628650" y="1371600"/>
          <a:ext cx="78867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275" y="411150"/>
            <a:ext cx="6917449" cy="41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06A8C6-6FA7-E5D9-0AC7-6515FBF71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239" y="4143828"/>
            <a:ext cx="1999521" cy="820057"/>
          </a:xfrm>
          <a:prstGeom prst="rect">
            <a:avLst/>
          </a:prstGeom>
        </p:spPr>
      </p:pic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944916" y="272142"/>
            <a:ext cx="2748969" cy="82551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 defTabSz="914400">
              <a:spcAft>
                <a:spcPts val="800"/>
              </a:spcAft>
            </a:pPr>
            <a:r>
              <a:rPr lang="en-US" sz="3500" kern="12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  <a:sym typeface="David Libre"/>
              </a:rPr>
              <a:t>Introduction</a:t>
            </a:r>
            <a:endParaRPr lang="en-US" sz="3500" kern="12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0" name="Google Shape;70;p15"/>
          <p:cNvSpPr txBox="1">
            <a:spLocks/>
          </p:cNvSpPr>
          <p:nvPr/>
        </p:nvSpPr>
        <p:spPr>
          <a:xfrm>
            <a:off x="3490722" y="2495664"/>
            <a:ext cx="5067147" cy="10620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269748">
              <a:spcAft>
                <a:spcPts val="600"/>
              </a:spcAft>
            </a:pPr>
            <a:endParaRPr sz="1062" kern="1200">
              <a:solidFill>
                <a:schemeClr val="dk1"/>
              </a:solidFill>
              <a:latin typeface="David Libre"/>
              <a:ea typeface="+mn-ea"/>
              <a:cs typeface="+mn-cs"/>
              <a:sym typeface="David Libre"/>
            </a:endParaRPr>
          </a:p>
          <a:p>
            <a:pPr algn="ctr" defTabSz="269748">
              <a:lnSpc>
                <a:spcPct val="150000"/>
              </a:lnSpc>
              <a:spcAft>
                <a:spcPts val="600"/>
              </a:spcAft>
            </a:pPr>
            <a:endParaRPr sz="826" kern="1200">
              <a:solidFill>
                <a:schemeClr val="dk1"/>
              </a:solidFill>
              <a:latin typeface="David Libre"/>
              <a:ea typeface="+mn-ea"/>
              <a:cs typeface="+mn-cs"/>
              <a:sym typeface="David Libre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sz="18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72" name="Google Shape;72;p15"/>
          <p:cNvSpPr txBox="1">
            <a:spLocks/>
          </p:cNvSpPr>
          <p:nvPr/>
        </p:nvSpPr>
        <p:spPr>
          <a:xfrm>
            <a:off x="7256501" y="3576067"/>
            <a:ext cx="1223523" cy="1628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/>
          <a:p>
            <a:pPr algn="r" defTabSz="269748"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GB" sz="1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269748"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GB" sz="100"/>
          </a:p>
        </p:txBody>
      </p:sp>
      <p:sp>
        <p:nvSpPr>
          <p:cNvPr id="71" name="Google Shape;71;p15"/>
          <p:cNvSpPr txBox="1"/>
          <p:nvPr/>
        </p:nvSpPr>
        <p:spPr>
          <a:xfrm>
            <a:off x="731164" y="1369310"/>
            <a:ext cx="7868549" cy="2611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9748" indent="-232283" defTabSz="269748">
              <a:lnSpc>
                <a:spcPct val="115000"/>
              </a:lnSpc>
              <a:spcAft>
                <a:spcPts val="60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US" sz="2000" kern="1200" dirty="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+mn-ea"/>
                <a:cs typeface="+mn-cs"/>
                <a:sym typeface="David Libre"/>
              </a:rPr>
              <a:t>Heart rate is a critical indicator of overall cardiovascular health and fitness</a:t>
            </a:r>
          </a:p>
          <a:p>
            <a:pPr marL="269748" indent="-232283" defTabSz="269748">
              <a:lnSpc>
                <a:spcPct val="115000"/>
              </a:lnSpc>
              <a:spcAft>
                <a:spcPts val="60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US" sz="2000" kern="1200" dirty="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+mn-ea"/>
                <a:cs typeface="+mn-cs"/>
                <a:sym typeface="David Libre"/>
              </a:rPr>
              <a:t>Many people monitor their heart rate</a:t>
            </a:r>
          </a:p>
          <a:p>
            <a:pPr marL="269748" indent="-232283" defTabSz="269748">
              <a:lnSpc>
                <a:spcPct val="115000"/>
              </a:lnSpc>
              <a:spcAft>
                <a:spcPts val="60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US" sz="2000" kern="1200" dirty="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+mn-ea"/>
                <a:cs typeface="+mn-cs"/>
                <a:sym typeface="David Libre"/>
              </a:rPr>
              <a:t>There are many heart rate applications available</a:t>
            </a:r>
          </a:p>
          <a:p>
            <a:pPr marL="269748" indent="-232283" defTabSz="269748">
              <a:lnSpc>
                <a:spcPct val="115000"/>
              </a:lnSpc>
              <a:spcAft>
                <a:spcPts val="60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US" sz="2000" kern="1200" dirty="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+mn-ea"/>
                <a:cs typeface="+mn-cs"/>
                <a:sym typeface="David Libre"/>
              </a:rPr>
              <a:t>Abnormalities </a:t>
            </a:r>
            <a:r>
              <a:rPr lang="en-US" sz="2000" kern="1200" dirty="0">
                <a:solidFill>
                  <a:srgbClr val="0D0D0D"/>
                </a:solidFill>
                <a:highlight>
                  <a:schemeClr val="lt1"/>
                </a:highlight>
                <a:latin typeface="David Libre"/>
                <a:ea typeface="+mn-ea"/>
                <a:cs typeface="+mn-cs"/>
                <a:sym typeface="David Libre"/>
              </a:rPr>
              <a:t>detection</a:t>
            </a:r>
            <a:r>
              <a:rPr lang="en-US" sz="2000" kern="1200" dirty="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+mn-ea"/>
                <a:cs typeface="+mn-cs"/>
                <a:sym typeface="David Libre"/>
              </a:rPr>
              <a:t> is still usually not personalized to the user </a:t>
            </a:r>
          </a:p>
          <a:p>
            <a:pPr marL="269748" defTabSz="269748">
              <a:lnSpc>
                <a:spcPct val="115000"/>
              </a:lnSpc>
              <a:spcAft>
                <a:spcPts val="600"/>
              </a:spcAft>
            </a:pPr>
            <a:r>
              <a:rPr lang="en-US" sz="2000" kern="1200" dirty="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+mn-ea"/>
                <a:cs typeface="+mn-cs"/>
                <a:sym typeface="David Libre"/>
              </a:rPr>
              <a:t>=&gt; false positive and false negative results</a:t>
            </a: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ctrTitle"/>
          </p:nvPr>
        </p:nvSpPr>
        <p:spPr>
          <a:xfrm>
            <a:off x="302475" y="281100"/>
            <a:ext cx="7790700" cy="87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4400" dirty="0">
                <a:solidFill>
                  <a:schemeClr val="tx1"/>
                </a:solidFill>
                <a:latin typeface="David Libre"/>
                <a:ea typeface="David Libre"/>
                <a:cs typeface="David Libre"/>
                <a:sym typeface="David Libre"/>
              </a:rPr>
              <a:t>Why?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125650" y="2950525"/>
            <a:ext cx="8520600" cy="17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310350" y="1447663"/>
            <a:ext cx="7643479" cy="2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GB" sz="2600" dirty="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Automatically measurement of heart rate </a:t>
            </a:r>
            <a:endParaRPr sz="2600" dirty="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GB" sz="2600" dirty="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 User-activity-specific abnormalities detection</a:t>
            </a:r>
            <a:endParaRPr sz="2600" dirty="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GB" sz="2600" dirty="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Smart alert system</a:t>
            </a:r>
            <a:endParaRPr sz="2600" dirty="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GB" sz="2600" dirty="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Ability of system learning based on the data from the entire set of users</a:t>
            </a:r>
            <a:endParaRPr sz="2600" dirty="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ctrTitle"/>
          </p:nvPr>
        </p:nvSpPr>
        <p:spPr>
          <a:xfrm>
            <a:off x="311700" y="2051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chemeClr val="tx1"/>
                </a:solidFill>
                <a:latin typeface="David Libre"/>
                <a:ea typeface="David Libre"/>
                <a:cs typeface="David Libre"/>
                <a:sym typeface="David Libre"/>
              </a:rPr>
              <a:t>Our Solution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1"/>
          </p:nvPr>
        </p:nvSpPr>
        <p:spPr>
          <a:xfrm>
            <a:off x="311700" y="1136800"/>
            <a:ext cx="8520600" cy="3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GB" sz="26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Heart Rate Monitoring application that combines wearable tech and machine learning.</a:t>
            </a:r>
            <a:endParaRPr sz="26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GB" sz="26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It offers real-time heart rate tracking, detects irregularities.</a:t>
            </a:r>
            <a:endParaRPr sz="26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GB" sz="26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Provides personalized insights </a:t>
            </a:r>
            <a:endParaRPr sz="26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/>
          </p:nvPr>
        </p:nvSpPr>
        <p:spPr>
          <a:xfrm>
            <a:off x="267996" y="67135"/>
            <a:ext cx="2181290" cy="6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Use case: </a:t>
            </a:r>
            <a:endParaRPr sz="34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325" y="67135"/>
            <a:ext cx="6474501" cy="4889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ctrTitle"/>
          </p:nvPr>
        </p:nvSpPr>
        <p:spPr>
          <a:xfrm>
            <a:off x="311700" y="307425"/>
            <a:ext cx="8520600" cy="7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400" dirty="0">
                <a:solidFill>
                  <a:schemeClr val="tx1"/>
                </a:solidFill>
                <a:latin typeface="David Libre"/>
                <a:ea typeface="David Libre"/>
                <a:cs typeface="David Libre"/>
                <a:sym typeface="David Libre"/>
              </a:rPr>
              <a:t>How does It work?</a:t>
            </a:r>
            <a:endParaRPr sz="4400" dirty="0">
              <a:solidFill>
                <a:schemeClr val="tx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652125" y="1146225"/>
            <a:ext cx="6687600" cy="3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dirty="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Our application for smartphones:</a:t>
            </a:r>
            <a:endParaRPr sz="2300" dirty="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GB" sz="2300" dirty="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Start with</a:t>
            </a:r>
            <a:r>
              <a:rPr lang="en-GB" sz="2300" dirty="0">
                <a:solidFill>
                  <a:schemeClr val="dk1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 personal questions and a terms agreement</a:t>
            </a:r>
            <a:endParaRPr sz="2300" dirty="0">
              <a:solidFill>
                <a:schemeClr val="dk1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David Libre"/>
              <a:buChar char="-"/>
            </a:pPr>
            <a:r>
              <a:rPr lang="en-GB" sz="2300" dirty="0">
                <a:solidFill>
                  <a:schemeClr val="dk1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Automated heart rate monitoring via smartwatch or phone camera.</a:t>
            </a:r>
            <a:endParaRPr sz="2300" dirty="0">
              <a:solidFill>
                <a:schemeClr val="dk1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David Libre"/>
              <a:buChar char="-"/>
            </a:pPr>
            <a:r>
              <a:rPr lang="en-GB" sz="2300" dirty="0">
                <a:solidFill>
                  <a:schemeClr val="dk1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Half-automated monitoring of user activity</a:t>
            </a:r>
            <a:endParaRPr sz="2300" dirty="0">
              <a:solidFill>
                <a:schemeClr val="dk1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David Libre"/>
              <a:buChar char="-"/>
            </a:pPr>
            <a:r>
              <a:rPr lang="en-GB" sz="2300" dirty="0">
                <a:solidFill>
                  <a:schemeClr val="dk1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Storing the date in the database</a:t>
            </a:r>
            <a:endParaRPr sz="2300" dirty="0">
              <a:solidFill>
                <a:schemeClr val="dk1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David Libre"/>
              <a:buChar char="-"/>
            </a:pPr>
            <a:r>
              <a:rPr lang="en-GB" sz="2300" dirty="0">
                <a:solidFill>
                  <a:schemeClr val="dk1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Real time data processing and learning the system</a:t>
            </a:r>
            <a:endParaRPr sz="2300" dirty="0">
              <a:solidFill>
                <a:schemeClr val="dk1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David Libre"/>
              <a:buChar char="-"/>
            </a:pPr>
            <a:r>
              <a:rPr lang="en-GB" sz="2300" dirty="0">
                <a:solidFill>
                  <a:schemeClr val="dk1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Learning-based improvement of the alert system</a:t>
            </a:r>
            <a:endParaRPr sz="2300" dirty="0">
              <a:solidFill>
                <a:schemeClr val="dk1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ctrTitle"/>
          </p:nvPr>
        </p:nvSpPr>
        <p:spPr>
          <a:xfrm>
            <a:off x="79472" y="267073"/>
            <a:ext cx="7311929" cy="7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dirty="0">
                <a:solidFill>
                  <a:schemeClr val="tx1"/>
                </a:solidFill>
                <a:latin typeface="David Libre"/>
                <a:ea typeface="David Libre"/>
                <a:cs typeface="David Libre"/>
                <a:sym typeface="David Libre"/>
              </a:rPr>
              <a:t>Sensors we use to collect the data</a:t>
            </a:r>
            <a:endParaRPr sz="3500" dirty="0">
              <a:solidFill>
                <a:schemeClr val="tx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12" name="Google Shape;112;p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449116" y="992002"/>
            <a:ext cx="6506386" cy="113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2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dirty="0">
                <a:solidFill>
                  <a:schemeClr val="dk1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Our app uses PPG sensors, accelerometers, and ECG sensors</a:t>
            </a:r>
            <a:endParaRPr sz="2700" dirty="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349" y="2893778"/>
            <a:ext cx="1972525" cy="143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341" y="2847643"/>
            <a:ext cx="2118047" cy="14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1235" y="2918661"/>
            <a:ext cx="1972524" cy="1406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3137" y="2847643"/>
            <a:ext cx="1972524" cy="1523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ctrTitle"/>
          </p:nvPr>
        </p:nvSpPr>
        <p:spPr>
          <a:xfrm>
            <a:off x="354900" y="275923"/>
            <a:ext cx="8520600" cy="7796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chemeClr val="tx1"/>
                </a:solidFill>
                <a:latin typeface="David Libre"/>
                <a:ea typeface="David Libre"/>
                <a:cs typeface="David Libre"/>
                <a:sym typeface="David Libre"/>
              </a:rPr>
              <a:t>Data Base</a:t>
            </a:r>
            <a:endParaRPr sz="4400" dirty="0">
              <a:solidFill>
                <a:schemeClr val="tx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1"/>
          </p:nvPr>
        </p:nvSpPr>
        <p:spPr>
          <a:xfrm>
            <a:off x="354900" y="1215570"/>
            <a:ext cx="7834786" cy="3589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dirty="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Prefers to store DB in the server to increase learning efficiency</a:t>
            </a:r>
            <a:endParaRPr sz="2300" dirty="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300" dirty="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By default, with the absence of enough personalized data, uses data from “similar” users (based on a wide range of demographics, activity levels, and health conditions.</a:t>
            </a:r>
            <a:endParaRPr sz="2300" dirty="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300" dirty="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Employs a MongoDB for NoSQL Database, managed with </a:t>
            </a:r>
            <a:r>
              <a:rPr lang="en-GB" sz="2300" dirty="0" err="1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PyMongo</a:t>
            </a:r>
            <a:r>
              <a:rPr lang="en-GB" sz="2300" dirty="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, to store and organize data.</a:t>
            </a:r>
            <a:endParaRPr sz="2300" dirty="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300" dirty="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Builds personalized models for better anomaly detection and insights. </a:t>
            </a:r>
            <a:endParaRPr sz="2300" dirty="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500" dirty="0"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19" name="Google Shape;119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538</Words>
  <Application>Microsoft Office PowerPoint</Application>
  <PresentationFormat>On-screen Show (16:9)</PresentationFormat>
  <Paragraphs>118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David</vt:lpstr>
      <vt:lpstr>Calibri Light</vt:lpstr>
      <vt:lpstr>David Libre</vt:lpstr>
      <vt:lpstr>Calibri</vt:lpstr>
      <vt:lpstr>Arial</vt:lpstr>
      <vt:lpstr>Office 2013 - 2022 Theme</vt:lpstr>
      <vt:lpstr>Heart Rate Monitoring using Machine Learning Capstone Project Phase A – 61998 24-1-R-8</vt:lpstr>
      <vt:lpstr>Agenda</vt:lpstr>
      <vt:lpstr>Introduction</vt:lpstr>
      <vt:lpstr>Why?</vt:lpstr>
      <vt:lpstr>Our Solution</vt:lpstr>
      <vt:lpstr>Use case: </vt:lpstr>
      <vt:lpstr>How does It work?</vt:lpstr>
      <vt:lpstr>Sensors we use to collect the data</vt:lpstr>
      <vt:lpstr>Data Base</vt:lpstr>
      <vt:lpstr>PowerPoint Presentation</vt:lpstr>
      <vt:lpstr>PowerPoint Presentation</vt:lpstr>
      <vt:lpstr>Algorithms: Time Series Forecasting </vt:lpstr>
      <vt:lpstr>Algorithms: Anomaly Detection</vt:lpstr>
      <vt:lpstr>Algorithms: Efficient memory usage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the application</vt:lpstr>
      <vt:lpstr>Problems we may face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Rate Monitoring using Machine Learning Capstone Project Phase A – 61998 24-1-R-8</dc:title>
  <cp:lastModifiedBy>עלי מוחסן</cp:lastModifiedBy>
  <cp:revision>2</cp:revision>
  <dcterms:modified xsi:type="dcterms:W3CDTF">2024-05-25T17:38:48Z</dcterms:modified>
</cp:coreProperties>
</file>